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5.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6.xml" ContentType="application/vnd.openxmlformats-officedocument.themeOverr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theme/themeOverride7.xml" ContentType="application/vnd.openxmlformats-officedocument.themeOverr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89" r:id="rId2"/>
  </p:sldMasterIdLst>
  <p:notesMasterIdLst>
    <p:notesMasterId r:id="rId30"/>
  </p:notesMasterIdLst>
  <p:sldIdLst>
    <p:sldId id="1348" r:id="rId3"/>
    <p:sldId id="3173" r:id="rId4"/>
    <p:sldId id="3174" r:id="rId5"/>
    <p:sldId id="3175" r:id="rId6"/>
    <p:sldId id="3176" r:id="rId7"/>
    <p:sldId id="3177" r:id="rId8"/>
    <p:sldId id="3178" r:id="rId9"/>
    <p:sldId id="3179" r:id="rId10"/>
    <p:sldId id="3180" r:id="rId11"/>
    <p:sldId id="3181" r:id="rId12"/>
    <p:sldId id="3182" r:id="rId13"/>
    <p:sldId id="3183" r:id="rId14"/>
    <p:sldId id="3184" r:id="rId15"/>
    <p:sldId id="3185" r:id="rId16"/>
    <p:sldId id="3186" r:id="rId17"/>
    <p:sldId id="3187" r:id="rId18"/>
    <p:sldId id="3188" r:id="rId19"/>
    <p:sldId id="3189" r:id="rId20"/>
    <p:sldId id="3190" r:id="rId21"/>
    <p:sldId id="3191" r:id="rId22"/>
    <p:sldId id="3192" r:id="rId23"/>
    <p:sldId id="3193" r:id="rId24"/>
    <p:sldId id="3194" r:id="rId25"/>
    <p:sldId id="3195" r:id="rId26"/>
    <p:sldId id="3196" r:id="rId27"/>
    <p:sldId id="3197" r:id="rId28"/>
    <p:sldId id="11276"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16DE7"/>
    <a:srgbClr val="11ADEB"/>
    <a:srgbClr val="2021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752" y="18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s>
</file>

<file path=ppt/media/image1.jpg>
</file>

<file path=ppt/media/image2.png>
</file>

<file path=ppt/media/image3.jpg>
</file>

<file path=ppt/media/image4.png>
</file>

<file path=ppt/media/image5.png>
</file>

<file path=ppt/media/image6.jpg>
</file>

<file path=ppt/media/image7.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840DD4-FB51-49E2-878C-5C6E27F5CC80}" type="datetimeFigureOut">
              <a:rPr lang="zh-CN" altLang="en-US" smtClean="0"/>
              <a:t>2018/7/30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B10CBE-0D7F-4DAD-A126-ACB48745CFD6}" type="slidenum">
              <a:rPr lang="zh-CN" altLang="en-US" smtClean="0"/>
              <a:t>‹#›</a:t>
            </a:fld>
            <a:endParaRPr lang="zh-CN" altLang="en-US"/>
          </a:p>
        </p:txBody>
      </p:sp>
    </p:spTree>
    <p:extLst>
      <p:ext uri="{BB962C8B-B14F-4D97-AF65-F5344CB8AC3E}">
        <p14:creationId xmlns:p14="http://schemas.microsoft.com/office/powerpoint/2010/main" val="32962189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1</a:t>
            </a:fld>
            <a:endParaRPr lang="zh-CN" altLang="en-US"/>
          </a:p>
        </p:txBody>
      </p:sp>
    </p:spTree>
    <p:extLst>
      <p:ext uri="{BB962C8B-B14F-4D97-AF65-F5344CB8AC3E}">
        <p14:creationId xmlns:p14="http://schemas.microsoft.com/office/powerpoint/2010/main" val="27362780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10</a:t>
            </a:fld>
            <a:endParaRPr lang="zh-CN" altLang="en-US"/>
          </a:p>
        </p:txBody>
      </p:sp>
    </p:spTree>
    <p:extLst>
      <p:ext uri="{BB962C8B-B14F-4D97-AF65-F5344CB8AC3E}">
        <p14:creationId xmlns:p14="http://schemas.microsoft.com/office/powerpoint/2010/main" val="26926342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11</a:t>
            </a:fld>
            <a:endParaRPr lang="zh-CN" altLang="en-US"/>
          </a:p>
        </p:txBody>
      </p:sp>
    </p:spTree>
    <p:extLst>
      <p:ext uri="{BB962C8B-B14F-4D97-AF65-F5344CB8AC3E}">
        <p14:creationId xmlns:p14="http://schemas.microsoft.com/office/powerpoint/2010/main" val="6905400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12</a:t>
            </a:fld>
            <a:endParaRPr lang="zh-CN" altLang="en-US"/>
          </a:p>
        </p:txBody>
      </p:sp>
    </p:spTree>
    <p:extLst>
      <p:ext uri="{BB962C8B-B14F-4D97-AF65-F5344CB8AC3E}">
        <p14:creationId xmlns:p14="http://schemas.microsoft.com/office/powerpoint/2010/main" val="15517304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13</a:t>
            </a:fld>
            <a:endParaRPr lang="zh-CN" altLang="en-US"/>
          </a:p>
        </p:txBody>
      </p:sp>
    </p:spTree>
    <p:extLst>
      <p:ext uri="{BB962C8B-B14F-4D97-AF65-F5344CB8AC3E}">
        <p14:creationId xmlns:p14="http://schemas.microsoft.com/office/powerpoint/2010/main" val="27842376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14</a:t>
            </a:fld>
            <a:endParaRPr lang="zh-CN" altLang="en-US"/>
          </a:p>
        </p:txBody>
      </p:sp>
    </p:spTree>
    <p:extLst>
      <p:ext uri="{BB962C8B-B14F-4D97-AF65-F5344CB8AC3E}">
        <p14:creationId xmlns:p14="http://schemas.microsoft.com/office/powerpoint/2010/main" val="1057265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15</a:t>
            </a:fld>
            <a:endParaRPr lang="zh-CN" altLang="en-US"/>
          </a:p>
        </p:txBody>
      </p:sp>
    </p:spTree>
    <p:extLst>
      <p:ext uri="{BB962C8B-B14F-4D97-AF65-F5344CB8AC3E}">
        <p14:creationId xmlns:p14="http://schemas.microsoft.com/office/powerpoint/2010/main" val="29855907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16</a:t>
            </a:fld>
            <a:endParaRPr lang="zh-CN" altLang="en-US"/>
          </a:p>
        </p:txBody>
      </p:sp>
    </p:spTree>
    <p:extLst>
      <p:ext uri="{BB962C8B-B14F-4D97-AF65-F5344CB8AC3E}">
        <p14:creationId xmlns:p14="http://schemas.microsoft.com/office/powerpoint/2010/main" val="24254026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17</a:t>
            </a:fld>
            <a:endParaRPr lang="zh-CN" altLang="en-US"/>
          </a:p>
        </p:txBody>
      </p:sp>
    </p:spTree>
    <p:extLst>
      <p:ext uri="{BB962C8B-B14F-4D97-AF65-F5344CB8AC3E}">
        <p14:creationId xmlns:p14="http://schemas.microsoft.com/office/powerpoint/2010/main" val="12350119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18</a:t>
            </a:fld>
            <a:endParaRPr lang="zh-CN" altLang="en-US"/>
          </a:p>
        </p:txBody>
      </p:sp>
    </p:spTree>
    <p:extLst>
      <p:ext uri="{BB962C8B-B14F-4D97-AF65-F5344CB8AC3E}">
        <p14:creationId xmlns:p14="http://schemas.microsoft.com/office/powerpoint/2010/main" val="11339018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19</a:t>
            </a:fld>
            <a:endParaRPr lang="zh-CN" altLang="en-US"/>
          </a:p>
        </p:txBody>
      </p:sp>
    </p:spTree>
    <p:extLst>
      <p:ext uri="{BB962C8B-B14F-4D97-AF65-F5344CB8AC3E}">
        <p14:creationId xmlns:p14="http://schemas.microsoft.com/office/powerpoint/2010/main" val="287190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81000" y="685800"/>
            <a:ext cx="60960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A68492C4-473B-4884-9882-18225C6ED146}" type="slidenum">
              <a:rPr kumimoji="0" altLang="en-US" sz="1200" b="0" i="0" u="none" strike="noStrike" kern="1200" cap="none" spc="0" normalizeH="0" baseline="0" noProof="1">
                <a:ln>
                  <a:noFill/>
                </a:ln>
                <a:solidFill>
                  <a:prstClr val="black"/>
                </a:solidFill>
                <a:effectLst/>
                <a:uLnTx/>
                <a:uFillTx/>
                <a:latin typeface="Calibri" pitchFamily="34" charset="0"/>
                <a:ea typeface="宋体" pitchFamily="2" charset="-122"/>
                <a:cs typeface="+mn-cs"/>
              </a:rPr>
              <a:pPr marL="0" marR="0" lvl="0" indent="0" algn="r" defTabSz="914400" rtl="0" eaLnBrk="1" fontAlgn="base" latinLnBrk="0" hangingPunct="1">
                <a:lnSpc>
                  <a:spcPct val="100000"/>
                </a:lnSpc>
                <a:spcBef>
                  <a:spcPct val="0"/>
                </a:spcBef>
                <a:spcAft>
                  <a:spcPct val="0"/>
                </a:spcAft>
                <a:buClrTx/>
                <a:buSzTx/>
                <a:buFontTx/>
                <a:buNone/>
                <a:tabLst/>
                <a:defRPr/>
              </a:pPr>
              <a:t>2</a:t>
            </a:fld>
            <a:endParaRPr kumimoji="0" lang="zh-CN" altLang="en-US" sz="1200" b="0" i="0" u="none" strike="noStrike" kern="1200" cap="none" spc="0" normalizeH="0" baseline="0" noProof="1">
              <a:ln>
                <a:noFill/>
              </a:ln>
              <a:solidFill>
                <a:prstClr val="black"/>
              </a:solidFill>
              <a:effectLst/>
              <a:uLnTx/>
              <a:uFillTx/>
              <a:latin typeface="Calibri" pitchFamily="34" charset="0"/>
              <a:ea typeface="宋体" pitchFamily="2" charset="-122"/>
              <a:cs typeface="+mn-c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20</a:t>
            </a:fld>
            <a:endParaRPr lang="zh-CN" altLang="en-US"/>
          </a:p>
        </p:txBody>
      </p:sp>
    </p:spTree>
    <p:extLst>
      <p:ext uri="{BB962C8B-B14F-4D97-AF65-F5344CB8AC3E}">
        <p14:creationId xmlns:p14="http://schemas.microsoft.com/office/powerpoint/2010/main" val="35705685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21</a:t>
            </a:fld>
            <a:endParaRPr lang="zh-CN" altLang="en-US"/>
          </a:p>
        </p:txBody>
      </p:sp>
    </p:spTree>
    <p:extLst>
      <p:ext uri="{BB962C8B-B14F-4D97-AF65-F5344CB8AC3E}">
        <p14:creationId xmlns:p14="http://schemas.microsoft.com/office/powerpoint/2010/main" val="35371617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22</a:t>
            </a:fld>
            <a:endParaRPr lang="zh-CN" altLang="en-US"/>
          </a:p>
        </p:txBody>
      </p:sp>
    </p:spTree>
    <p:extLst>
      <p:ext uri="{BB962C8B-B14F-4D97-AF65-F5344CB8AC3E}">
        <p14:creationId xmlns:p14="http://schemas.microsoft.com/office/powerpoint/2010/main" val="13782117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23</a:t>
            </a:fld>
            <a:endParaRPr lang="zh-CN" altLang="en-US"/>
          </a:p>
        </p:txBody>
      </p:sp>
    </p:spTree>
    <p:extLst>
      <p:ext uri="{BB962C8B-B14F-4D97-AF65-F5344CB8AC3E}">
        <p14:creationId xmlns:p14="http://schemas.microsoft.com/office/powerpoint/2010/main" val="21874655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24</a:t>
            </a:fld>
            <a:endParaRPr lang="zh-CN" altLang="en-US"/>
          </a:p>
        </p:txBody>
      </p:sp>
    </p:spTree>
    <p:extLst>
      <p:ext uri="{BB962C8B-B14F-4D97-AF65-F5344CB8AC3E}">
        <p14:creationId xmlns:p14="http://schemas.microsoft.com/office/powerpoint/2010/main" val="36458745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25</a:t>
            </a:fld>
            <a:endParaRPr lang="zh-CN" altLang="en-US"/>
          </a:p>
        </p:txBody>
      </p:sp>
    </p:spTree>
    <p:extLst>
      <p:ext uri="{BB962C8B-B14F-4D97-AF65-F5344CB8AC3E}">
        <p14:creationId xmlns:p14="http://schemas.microsoft.com/office/powerpoint/2010/main" val="13800313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26</a:t>
            </a:fld>
            <a:endParaRPr lang="zh-CN" altLang="en-US"/>
          </a:p>
        </p:txBody>
      </p:sp>
    </p:spTree>
    <p:extLst>
      <p:ext uri="{BB962C8B-B14F-4D97-AF65-F5344CB8AC3E}">
        <p14:creationId xmlns:p14="http://schemas.microsoft.com/office/powerpoint/2010/main" val="28655265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67F086-9EC0-450C-B573-5B41CF8DCA4B}" type="slidenum">
              <a:rPr lang="zh-CN" altLang="en-US" smtClean="0"/>
              <a:t>27</a:t>
            </a:fld>
            <a:endParaRPr lang="zh-CN" altLang="en-US"/>
          </a:p>
        </p:txBody>
      </p:sp>
    </p:spTree>
    <p:extLst>
      <p:ext uri="{BB962C8B-B14F-4D97-AF65-F5344CB8AC3E}">
        <p14:creationId xmlns:p14="http://schemas.microsoft.com/office/powerpoint/2010/main" val="42342375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3</a:t>
            </a:fld>
            <a:endParaRPr lang="zh-CN" altLang="en-US"/>
          </a:p>
        </p:txBody>
      </p:sp>
    </p:spTree>
    <p:extLst>
      <p:ext uri="{BB962C8B-B14F-4D97-AF65-F5344CB8AC3E}">
        <p14:creationId xmlns:p14="http://schemas.microsoft.com/office/powerpoint/2010/main" val="1792720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4</a:t>
            </a:fld>
            <a:endParaRPr lang="zh-CN" altLang="en-US"/>
          </a:p>
        </p:txBody>
      </p:sp>
    </p:spTree>
    <p:extLst>
      <p:ext uri="{BB962C8B-B14F-4D97-AF65-F5344CB8AC3E}">
        <p14:creationId xmlns:p14="http://schemas.microsoft.com/office/powerpoint/2010/main" val="21726093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5</a:t>
            </a:fld>
            <a:endParaRPr lang="zh-CN" altLang="en-US"/>
          </a:p>
        </p:txBody>
      </p:sp>
    </p:spTree>
    <p:extLst>
      <p:ext uri="{BB962C8B-B14F-4D97-AF65-F5344CB8AC3E}">
        <p14:creationId xmlns:p14="http://schemas.microsoft.com/office/powerpoint/2010/main" val="3142387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6</a:t>
            </a:fld>
            <a:endParaRPr lang="zh-CN" altLang="en-US"/>
          </a:p>
        </p:txBody>
      </p:sp>
    </p:spTree>
    <p:extLst>
      <p:ext uri="{BB962C8B-B14F-4D97-AF65-F5344CB8AC3E}">
        <p14:creationId xmlns:p14="http://schemas.microsoft.com/office/powerpoint/2010/main" val="1340648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7</a:t>
            </a:fld>
            <a:endParaRPr lang="zh-CN" altLang="en-US"/>
          </a:p>
        </p:txBody>
      </p:sp>
    </p:spTree>
    <p:extLst>
      <p:ext uri="{BB962C8B-B14F-4D97-AF65-F5344CB8AC3E}">
        <p14:creationId xmlns:p14="http://schemas.microsoft.com/office/powerpoint/2010/main" val="3175526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8</a:t>
            </a:fld>
            <a:endParaRPr lang="zh-CN" altLang="en-US"/>
          </a:p>
        </p:txBody>
      </p:sp>
    </p:spTree>
    <p:extLst>
      <p:ext uri="{BB962C8B-B14F-4D97-AF65-F5344CB8AC3E}">
        <p14:creationId xmlns:p14="http://schemas.microsoft.com/office/powerpoint/2010/main" val="17551506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B10CBE-0D7F-4DAD-A126-ACB48745CFD6}" type="slidenum">
              <a:rPr lang="zh-CN" altLang="en-US" smtClean="0"/>
              <a:t>9</a:t>
            </a:fld>
            <a:endParaRPr lang="zh-CN" altLang="en-US"/>
          </a:p>
        </p:txBody>
      </p:sp>
    </p:spTree>
    <p:extLst>
      <p:ext uri="{BB962C8B-B14F-4D97-AF65-F5344CB8AC3E}">
        <p14:creationId xmlns:p14="http://schemas.microsoft.com/office/powerpoint/2010/main" val="5949710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F4BF5B-18EC-4F93-BEB5-98041F0F45C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C9C63F11-4F6A-4AC2-8A4A-CC4A6067D0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E8BD2172-9FF6-47C9-B9B8-11B7A8CE3886}"/>
              </a:ext>
            </a:extLst>
          </p:cNvPr>
          <p:cNvSpPr>
            <a:spLocks noGrp="1"/>
          </p:cNvSpPr>
          <p:nvPr>
            <p:ph type="dt" sz="half" idx="10"/>
          </p:nvPr>
        </p:nvSpPr>
        <p:spPr/>
        <p:txBody>
          <a:bodyPr/>
          <a:lstStyle/>
          <a:p>
            <a:fld id="{E5F38121-B6A9-4587-897D-7BDCD445C9DD}" type="datetimeFigureOut">
              <a:rPr lang="zh-CN" altLang="en-US" smtClean="0"/>
              <a:t>2018/7/30</a:t>
            </a:fld>
            <a:endParaRPr lang="zh-CN" altLang="en-US"/>
          </a:p>
        </p:txBody>
      </p:sp>
      <p:sp>
        <p:nvSpPr>
          <p:cNvPr id="5" name="页脚占位符 4">
            <a:extLst>
              <a:ext uri="{FF2B5EF4-FFF2-40B4-BE49-F238E27FC236}">
                <a16:creationId xmlns:a16="http://schemas.microsoft.com/office/drawing/2014/main" id="{614434D0-78B1-4A21-AA15-1DA4E6558A9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1C34857-4FEC-4DFD-AF64-E1E896A0855B}"/>
              </a:ext>
            </a:extLst>
          </p:cNvPr>
          <p:cNvSpPr>
            <a:spLocks noGrp="1"/>
          </p:cNvSpPr>
          <p:nvPr>
            <p:ph type="sldNum" sz="quarter" idx="12"/>
          </p:nvPr>
        </p:nvSpPr>
        <p:spPr/>
        <p:txBody>
          <a:body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86429443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2BF92F-61C5-44E8-84EC-253B6D182BA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C8F6A57-7C9C-495C-84EF-470809D17CA0}"/>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E2FB41DB-BFEF-4917-953A-4569DCE0CE0F}"/>
              </a:ext>
            </a:extLst>
          </p:cNvPr>
          <p:cNvSpPr>
            <a:spLocks noGrp="1"/>
          </p:cNvSpPr>
          <p:nvPr>
            <p:ph type="dt" sz="half" idx="10"/>
          </p:nvPr>
        </p:nvSpPr>
        <p:spPr/>
        <p:txBody>
          <a:bodyPr/>
          <a:lstStyle/>
          <a:p>
            <a:fld id="{E5F38121-B6A9-4587-897D-7BDCD445C9DD}" type="datetimeFigureOut">
              <a:rPr lang="zh-CN" altLang="en-US" smtClean="0"/>
              <a:t>2018/7/30</a:t>
            </a:fld>
            <a:endParaRPr lang="zh-CN" altLang="en-US"/>
          </a:p>
        </p:txBody>
      </p:sp>
      <p:sp>
        <p:nvSpPr>
          <p:cNvPr id="5" name="页脚占位符 4">
            <a:extLst>
              <a:ext uri="{FF2B5EF4-FFF2-40B4-BE49-F238E27FC236}">
                <a16:creationId xmlns:a16="http://schemas.microsoft.com/office/drawing/2014/main" id="{68461209-AC4A-4504-A21C-8738167D83F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CBEA723-FE03-41AD-917A-3A0A86035CB2}"/>
              </a:ext>
            </a:extLst>
          </p:cNvPr>
          <p:cNvSpPr>
            <a:spLocks noGrp="1"/>
          </p:cNvSpPr>
          <p:nvPr>
            <p:ph type="sldNum" sz="quarter" idx="12"/>
          </p:nvPr>
        </p:nvSpPr>
        <p:spPr/>
        <p:txBody>
          <a:body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148045082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7B5E84C-B2CC-40F1-98CC-7132A4AF067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688C308-00E7-4F33-929B-E91E90BC92BF}"/>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5BBE79C-0D2D-4793-9D4C-13157103F3F2}"/>
              </a:ext>
            </a:extLst>
          </p:cNvPr>
          <p:cNvSpPr>
            <a:spLocks noGrp="1"/>
          </p:cNvSpPr>
          <p:nvPr>
            <p:ph type="dt" sz="half" idx="10"/>
          </p:nvPr>
        </p:nvSpPr>
        <p:spPr/>
        <p:txBody>
          <a:bodyPr/>
          <a:lstStyle/>
          <a:p>
            <a:fld id="{E5F38121-B6A9-4587-897D-7BDCD445C9DD}" type="datetimeFigureOut">
              <a:rPr lang="zh-CN" altLang="en-US" smtClean="0"/>
              <a:t>2018/7/30</a:t>
            </a:fld>
            <a:endParaRPr lang="zh-CN" altLang="en-US"/>
          </a:p>
        </p:txBody>
      </p:sp>
      <p:sp>
        <p:nvSpPr>
          <p:cNvPr id="5" name="页脚占位符 4">
            <a:extLst>
              <a:ext uri="{FF2B5EF4-FFF2-40B4-BE49-F238E27FC236}">
                <a16:creationId xmlns:a16="http://schemas.microsoft.com/office/drawing/2014/main" id="{2B72C782-AEFE-491C-9117-7FD5FEF3ABF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B8329D9-0273-4F11-9499-4DD0D1F47DD7}"/>
              </a:ext>
            </a:extLst>
          </p:cNvPr>
          <p:cNvSpPr>
            <a:spLocks noGrp="1"/>
          </p:cNvSpPr>
          <p:nvPr>
            <p:ph type="sldNum" sz="quarter" idx="12"/>
          </p:nvPr>
        </p:nvSpPr>
        <p:spPr/>
        <p:txBody>
          <a:body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204568863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3E156C02-6AC0-4150-BF14-3C2902387D77}" type="datetimeFigureOut">
              <a:rPr lang="zh-CN" altLang="en-US"/>
              <a:pPr>
                <a:defRPr/>
              </a:pPr>
              <a:t>2018/7/30</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287B9ED6-FA7E-4333-AD61-EE26BDBEFB97}" type="slidenum">
              <a:rPr altLang="en-US"/>
              <a:pPr/>
              <a:t>‹#›</a:t>
            </a:fld>
            <a:endParaRPr lang="zh-CN" altLang="en-US"/>
          </a:p>
        </p:txBody>
      </p:sp>
    </p:spTree>
    <p:extLst>
      <p:ext uri="{BB962C8B-B14F-4D97-AF65-F5344CB8AC3E}">
        <p14:creationId xmlns:p14="http://schemas.microsoft.com/office/powerpoint/2010/main" val="303627352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EE00D82-2001-449E-AD90-3BB6FC1EF930}" type="datetimeFigureOut">
              <a:rPr lang="zh-CN" altLang="en-US"/>
              <a:pPr>
                <a:defRPr/>
              </a:pPr>
              <a:t>2018/7/30</a:t>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CB47F294-569F-46BE-9414-D1C28A8AC9F5}" type="slidenum">
              <a:rPr altLang="en-US"/>
              <a:pPr/>
              <a:t>‹#›</a:t>
            </a:fld>
            <a:endParaRPr lang="zh-CN" altLang="en-US"/>
          </a:p>
        </p:txBody>
      </p:sp>
    </p:spTree>
    <p:extLst>
      <p:ext uri="{BB962C8B-B14F-4D97-AF65-F5344CB8AC3E}">
        <p14:creationId xmlns:p14="http://schemas.microsoft.com/office/powerpoint/2010/main" val="12106075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1_标题幻灯片">
    <p:bg>
      <p:bgPr>
        <a:gradFill flip="none" rotWithShape="1">
          <a:gsLst>
            <a:gs pos="0">
              <a:schemeClr val="bg1"/>
            </a:gs>
            <a:gs pos="100000">
              <a:schemeClr val="bg1">
                <a:lumMod val="95000"/>
              </a:schemeClr>
            </a:gs>
          </a:gsLst>
          <a:lin ang="8100000" scaled="1"/>
          <a:tileRect/>
        </a:gradFill>
        <a:effectLst/>
      </p:bgPr>
    </p:bg>
    <p:spTree>
      <p:nvGrpSpPr>
        <p:cNvPr id="1" name=""/>
        <p:cNvGrpSpPr/>
        <p:nvPr/>
      </p:nvGrpSpPr>
      <p:grpSpPr>
        <a:xfrm>
          <a:off x="0" y="0"/>
          <a:ext cx="0" cy="0"/>
          <a:chOff x="0" y="0"/>
          <a:chExt cx="0" cy="0"/>
        </a:xfrm>
      </p:grpSpPr>
      <p:sp>
        <p:nvSpPr>
          <p:cNvPr id="4" name="矩形 3"/>
          <p:cNvSpPr/>
          <p:nvPr userDrawn="1"/>
        </p:nvSpPr>
        <p:spPr>
          <a:xfrm>
            <a:off x="0" y="0"/>
            <a:ext cx="12192000" cy="6858000"/>
          </a:xfrm>
          <a:prstGeom prst="rect">
            <a:avLst/>
          </a:prstGeom>
          <a:gradFill flip="none" rotWithShape="1">
            <a:gsLst>
              <a:gs pos="0">
                <a:srgbClr val="000F12"/>
              </a:gs>
              <a:gs pos="100000">
                <a:srgbClr val="00354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3" name="图片 2"/>
          <p:cNvPicPr>
            <a:picLocks noChangeAspect="1"/>
          </p:cNvPicPr>
          <p:nvPr userDrawn="1"/>
        </p:nvPicPr>
        <p:blipFill rotWithShape="1">
          <a:blip r:embed="rId2">
            <a:duotone>
              <a:prstClr val="black"/>
              <a:srgbClr val="00D0CB">
                <a:tint val="45000"/>
                <a:satMod val="400000"/>
              </a:srgbClr>
            </a:duotone>
            <a:alphaModFix amt="35000"/>
          </a:blip>
          <a:srcRect l="40920" t="40605"/>
          <a:stretch/>
        </p:blipFill>
        <p:spPr>
          <a:xfrm rot="13492868">
            <a:off x="6539362" y="1009255"/>
            <a:ext cx="7573617" cy="6946583"/>
          </a:xfrm>
          <a:prstGeom prst="rect">
            <a:avLst/>
          </a:prstGeom>
        </p:spPr>
      </p:pic>
    </p:spTree>
    <p:extLst>
      <p:ext uri="{BB962C8B-B14F-4D97-AF65-F5344CB8AC3E}">
        <p14:creationId xmlns:p14="http://schemas.microsoft.com/office/powerpoint/2010/main" val="23012370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1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7A7EB5F-68F3-4515-B84F-9B49CA93AF8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53E7334-263E-456C-82A7-5AA6A306723C}"/>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547FC98-FC51-4426-8996-331748234C67}"/>
              </a:ext>
            </a:extLst>
          </p:cNvPr>
          <p:cNvSpPr>
            <a:spLocks noGrp="1"/>
          </p:cNvSpPr>
          <p:nvPr>
            <p:ph type="dt" sz="half" idx="10"/>
          </p:nvPr>
        </p:nvSpPr>
        <p:spPr/>
        <p:txBody>
          <a:bodyPr/>
          <a:lstStyle/>
          <a:p>
            <a:fld id="{E5F38121-B6A9-4587-897D-7BDCD445C9DD}" type="datetimeFigureOut">
              <a:rPr lang="zh-CN" altLang="en-US" smtClean="0"/>
              <a:t>2018/7/30</a:t>
            </a:fld>
            <a:endParaRPr lang="zh-CN" altLang="en-US"/>
          </a:p>
        </p:txBody>
      </p:sp>
      <p:sp>
        <p:nvSpPr>
          <p:cNvPr id="5" name="页脚占位符 4">
            <a:extLst>
              <a:ext uri="{FF2B5EF4-FFF2-40B4-BE49-F238E27FC236}">
                <a16:creationId xmlns:a16="http://schemas.microsoft.com/office/drawing/2014/main" id="{D9267781-080A-4897-96F6-75CE831695F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B1F06FB-5A95-40FA-A01D-081B8A97FA0C}"/>
              </a:ext>
            </a:extLst>
          </p:cNvPr>
          <p:cNvSpPr>
            <a:spLocks noGrp="1"/>
          </p:cNvSpPr>
          <p:nvPr>
            <p:ph type="sldNum" sz="quarter" idx="12"/>
          </p:nvPr>
        </p:nvSpPr>
        <p:spPr/>
        <p:txBody>
          <a:body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24873688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3432AF-B746-4B34-BFB3-BE1B2073DB4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828D987B-AA8E-489D-9BE4-E5BB40A09C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0133BA2E-5FF3-4772-8D8B-CD9390B5A39B}"/>
              </a:ext>
            </a:extLst>
          </p:cNvPr>
          <p:cNvSpPr>
            <a:spLocks noGrp="1"/>
          </p:cNvSpPr>
          <p:nvPr>
            <p:ph type="dt" sz="half" idx="10"/>
          </p:nvPr>
        </p:nvSpPr>
        <p:spPr/>
        <p:txBody>
          <a:bodyPr/>
          <a:lstStyle/>
          <a:p>
            <a:fld id="{E5F38121-B6A9-4587-897D-7BDCD445C9DD}" type="datetimeFigureOut">
              <a:rPr lang="zh-CN" altLang="en-US" smtClean="0"/>
              <a:t>2018/7/30</a:t>
            </a:fld>
            <a:endParaRPr lang="zh-CN" altLang="en-US"/>
          </a:p>
        </p:txBody>
      </p:sp>
      <p:sp>
        <p:nvSpPr>
          <p:cNvPr id="5" name="页脚占位符 4">
            <a:extLst>
              <a:ext uri="{FF2B5EF4-FFF2-40B4-BE49-F238E27FC236}">
                <a16:creationId xmlns:a16="http://schemas.microsoft.com/office/drawing/2014/main" id="{2875DB4F-9819-4D11-8E5E-354732346B8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5D512FB-6286-42A6-822E-DA6EBC893238}"/>
              </a:ext>
            </a:extLst>
          </p:cNvPr>
          <p:cNvSpPr>
            <a:spLocks noGrp="1"/>
          </p:cNvSpPr>
          <p:nvPr>
            <p:ph type="sldNum" sz="quarter" idx="12"/>
          </p:nvPr>
        </p:nvSpPr>
        <p:spPr/>
        <p:txBody>
          <a:body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136357830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8E51A70-AFBC-4C24-B9C7-6D1FFF87122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9CCE924-AB25-4C1E-BF45-D46EEE2E8C7D}"/>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B599A493-3FE7-4AA1-A1C6-32C35146CB90}"/>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0B2F0C01-C527-4C7B-93D3-53B22E52796F}"/>
              </a:ext>
            </a:extLst>
          </p:cNvPr>
          <p:cNvSpPr>
            <a:spLocks noGrp="1"/>
          </p:cNvSpPr>
          <p:nvPr>
            <p:ph type="dt" sz="half" idx="10"/>
          </p:nvPr>
        </p:nvSpPr>
        <p:spPr/>
        <p:txBody>
          <a:bodyPr/>
          <a:lstStyle/>
          <a:p>
            <a:fld id="{E5F38121-B6A9-4587-897D-7BDCD445C9DD}" type="datetimeFigureOut">
              <a:rPr lang="zh-CN" altLang="en-US" smtClean="0"/>
              <a:t>2018/7/30</a:t>
            </a:fld>
            <a:endParaRPr lang="zh-CN" altLang="en-US"/>
          </a:p>
        </p:txBody>
      </p:sp>
      <p:sp>
        <p:nvSpPr>
          <p:cNvPr id="6" name="页脚占位符 5">
            <a:extLst>
              <a:ext uri="{FF2B5EF4-FFF2-40B4-BE49-F238E27FC236}">
                <a16:creationId xmlns:a16="http://schemas.microsoft.com/office/drawing/2014/main" id="{5C485DE9-F898-4EBC-B6A7-FDF3FE9FE26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A6D9093-161C-4485-83BF-C3BE997D8498}"/>
              </a:ext>
            </a:extLst>
          </p:cNvPr>
          <p:cNvSpPr>
            <a:spLocks noGrp="1"/>
          </p:cNvSpPr>
          <p:nvPr>
            <p:ph type="sldNum" sz="quarter" idx="12"/>
          </p:nvPr>
        </p:nvSpPr>
        <p:spPr/>
        <p:txBody>
          <a:body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142673554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16E515-4A38-4E7F-8D9F-B5FFAD116367}"/>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3110795E-C9DF-4F99-85D9-7DE03AEBD3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1202CB37-B7EE-45BF-81A3-CBC3B111EE20}"/>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CA433DAC-F900-45CA-88F1-5897F639394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C476784C-5124-402C-80EC-BF6517FA6C5A}"/>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15A6439C-55D2-461B-904F-B3069D69815F}"/>
              </a:ext>
            </a:extLst>
          </p:cNvPr>
          <p:cNvSpPr>
            <a:spLocks noGrp="1"/>
          </p:cNvSpPr>
          <p:nvPr>
            <p:ph type="dt" sz="half" idx="10"/>
          </p:nvPr>
        </p:nvSpPr>
        <p:spPr/>
        <p:txBody>
          <a:bodyPr/>
          <a:lstStyle/>
          <a:p>
            <a:fld id="{E5F38121-B6A9-4587-897D-7BDCD445C9DD}" type="datetimeFigureOut">
              <a:rPr lang="zh-CN" altLang="en-US" smtClean="0"/>
              <a:t>2018/7/30</a:t>
            </a:fld>
            <a:endParaRPr lang="zh-CN" altLang="en-US"/>
          </a:p>
        </p:txBody>
      </p:sp>
      <p:sp>
        <p:nvSpPr>
          <p:cNvPr id="8" name="页脚占位符 7">
            <a:extLst>
              <a:ext uri="{FF2B5EF4-FFF2-40B4-BE49-F238E27FC236}">
                <a16:creationId xmlns:a16="http://schemas.microsoft.com/office/drawing/2014/main" id="{3B99ADB2-8FED-481F-8E7C-A48BFED1EF2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1D56981-99EF-46EC-B38B-7DF2D0120C31}"/>
              </a:ext>
            </a:extLst>
          </p:cNvPr>
          <p:cNvSpPr>
            <a:spLocks noGrp="1"/>
          </p:cNvSpPr>
          <p:nvPr>
            <p:ph type="sldNum" sz="quarter" idx="12"/>
          </p:nvPr>
        </p:nvSpPr>
        <p:spPr/>
        <p:txBody>
          <a:body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347329021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97C259-AB12-48FD-B2A4-ED73C7CE5706}"/>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F70E708-2B0B-4E53-8230-31A0ADD85563}"/>
              </a:ext>
            </a:extLst>
          </p:cNvPr>
          <p:cNvSpPr>
            <a:spLocks noGrp="1"/>
          </p:cNvSpPr>
          <p:nvPr>
            <p:ph type="dt" sz="half" idx="10"/>
          </p:nvPr>
        </p:nvSpPr>
        <p:spPr/>
        <p:txBody>
          <a:bodyPr/>
          <a:lstStyle/>
          <a:p>
            <a:fld id="{E5F38121-B6A9-4587-897D-7BDCD445C9DD}" type="datetimeFigureOut">
              <a:rPr lang="zh-CN" altLang="en-US" smtClean="0"/>
              <a:t>2018/7/30</a:t>
            </a:fld>
            <a:endParaRPr lang="zh-CN" altLang="en-US"/>
          </a:p>
        </p:txBody>
      </p:sp>
      <p:sp>
        <p:nvSpPr>
          <p:cNvPr id="4" name="页脚占位符 3">
            <a:extLst>
              <a:ext uri="{FF2B5EF4-FFF2-40B4-BE49-F238E27FC236}">
                <a16:creationId xmlns:a16="http://schemas.microsoft.com/office/drawing/2014/main" id="{A38D741D-73E5-40C8-A98B-570716D02BB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7BD3272-3524-45A5-B8F3-C1D9BA5C0E5F}"/>
              </a:ext>
            </a:extLst>
          </p:cNvPr>
          <p:cNvSpPr>
            <a:spLocks noGrp="1"/>
          </p:cNvSpPr>
          <p:nvPr>
            <p:ph type="sldNum" sz="quarter" idx="12"/>
          </p:nvPr>
        </p:nvSpPr>
        <p:spPr/>
        <p:txBody>
          <a:body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34196601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F0116A2-B74F-491B-85DE-5F7D4E84DF62}"/>
              </a:ext>
            </a:extLst>
          </p:cNvPr>
          <p:cNvSpPr>
            <a:spLocks noGrp="1"/>
          </p:cNvSpPr>
          <p:nvPr>
            <p:ph type="dt" sz="half" idx="10"/>
          </p:nvPr>
        </p:nvSpPr>
        <p:spPr/>
        <p:txBody>
          <a:bodyPr/>
          <a:lstStyle/>
          <a:p>
            <a:fld id="{E5F38121-B6A9-4587-897D-7BDCD445C9DD}" type="datetimeFigureOut">
              <a:rPr lang="zh-CN" altLang="en-US" smtClean="0"/>
              <a:t>2018/7/30</a:t>
            </a:fld>
            <a:endParaRPr lang="zh-CN" altLang="en-US"/>
          </a:p>
        </p:txBody>
      </p:sp>
      <p:sp>
        <p:nvSpPr>
          <p:cNvPr id="3" name="页脚占位符 2">
            <a:extLst>
              <a:ext uri="{FF2B5EF4-FFF2-40B4-BE49-F238E27FC236}">
                <a16:creationId xmlns:a16="http://schemas.microsoft.com/office/drawing/2014/main" id="{EB3D272A-02F7-430D-8CC7-019B4E90B40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7864CF60-59D1-4C6C-BF29-C9C2DD43CDCC}"/>
              </a:ext>
            </a:extLst>
          </p:cNvPr>
          <p:cNvSpPr>
            <a:spLocks noGrp="1"/>
          </p:cNvSpPr>
          <p:nvPr>
            <p:ph type="sldNum" sz="quarter" idx="12"/>
          </p:nvPr>
        </p:nvSpPr>
        <p:spPr/>
        <p:txBody>
          <a:body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14481387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24FE0D-ED9F-46AA-9EA1-5A8EE2AFBA0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BEA39C0B-97BC-4222-98E7-E2FA6AFE97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D4461515-6049-4617-A897-48357E6C9F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FBF4FCB-0BC8-4875-AB73-5F5A0D8126AA}"/>
              </a:ext>
            </a:extLst>
          </p:cNvPr>
          <p:cNvSpPr>
            <a:spLocks noGrp="1"/>
          </p:cNvSpPr>
          <p:nvPr>
            <p:ph type="dt" sz="half" idx="10"/>
          </p:nvPr>
        </p:nvSpPr>
        <p:spPr/>
        <p:txBody>
          <a:bodyPr/>
          <a:lstStyle/>
          <a:p>
            <a:fld id="{E5F38121-B6A9-4587-897D-7BDCD445C9DD}" type="datetimeFigureOut">
              <a:rPr lang="zh-CN" altLang="en-US" smtClean="0"/>
              <a:t>2018/7/30</a:t>
            </a:fld>
            <a:endParaRPr lang="zh-CN" altLang="en-US"/>
          </a:p>
        </p:txBody>
      </p:sp>
      <p:sp>
        <p:nvSpPr>
          <p:cNvPr id="6" name="页脚占位符 5">
            <a:extLst>
              <a:ext uri="{FF2B5EF4-FFF2-40B4-BE49-F238E27FC236}">
                <a16:creationId xmlns:a16="http://schemas.microsoft.com/office/drawing/2014/main" id="{4058DB17-A90D-4FB5-ACF2-63ABF4F6A13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D172CB0-A057-4A53-9562-62BA6E8F535C}"/>
              </a:ext>
            </a:extLst>
          </p:cNvPr>
          <p:cNvSpPr>
            <a:spLocks noGrp="1"/>
          </p:cNvSpPr>
          <p:nvPr>
            <p:ph type="sldNum" sz="quarter" idx="12"/>
          </p:nvPr>
        </p:nvSpPr>
        <p:spPr/>
        <p:txBody>
          <a:body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4161225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0EFE1A-A0E4-47E0-A9A4-1A39C62BCC1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301848B-6C6E-4F31-8867-69312384488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B7A1927-8429-4AA8-946D-29DAF7A044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A55B30D3-FA4E-419C-AE0F-403538E73430}"/>
              </a:ext>
            </a:extLst>
          </p:cNvPr>
          <p:cNvSpPr>
            <a:spLocks noGrp="1"/>
          </p:cNvSpPr>
          <p:nvPr>
            <p:ph type="dt" sz="half" idx="10"/>
          </p:nvPr>
        </p:nvSpPr>
        <p:spPr/>
        <p:txBody>
          <a:bodyPr/>
          <a:lstStyle/>
          <a:p>
            <a:fld id="{E5F38121-B6A9-4587-897D-7BDCD445C9DD}" type="datetimeFigureOut">
              <a:rPr lang="zh-CN" altLang="en-US" smtClean="0"/>
              <a:t>2018/7/30</a:t>
            </a:fld>
            <a:endParaRPr lang="zh-CN" altLang="en-US"/>
          </a:p>
        </p:txBody>
      </p:sp>
      <p:sp>
        <p:nvSpPr>
          <p:cNvPr id="6" name="页脚占位符 5">
            <a:extLst>
              <a:ext uri="{FF2B5EF4-FFF2-40B4-BE49-F238E27FC236}">
                <a16:creationId xmlns:a16="http://schemas.microsoft.com/office/drawing/2014/main" id="{E3262246-9B00-4FAC-AD59-6D173A40294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268AF73-A199-4813-8216-72DECF93E432}"/>
              </a:ext>
            </a:extLst>
          </p:cNvPr>
          <p:cNvSpPr>
            <a:spLocks noGrp="1"/>
          </p:cNvSpPr>
          <p:nvPr>
            <p:ph type="sldNum" sz="quarter" idx="12"/>
          </p:nvPr>
        </p:nvSpPr>
        <p:spPr/>
        <p:txBody>
          <a:body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193021314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image" Target="../media/image1.jpg"/><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8EE406E-035D-4EF9-913D-BA33262A72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65CBA9E-26B1-4461-A406-5A4ED7B6E01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9C37412-4A30-4E66-9CBC-ABF1ED79CB0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F38121-B6A9-4587-897D-7BDCD445C9DD}" type="datetimeFigureOut">
              <a:rPr lang="zh-CN" altLang="en-US" smtClean="0"/>
              <a:t>2018/7/30</a:t>
            </a:fld>
            <a:endParaRPr lang="zh-CN" altLang="en-US"/>
          </a:p>
        </p:txBody>
      </p:sp>
      <p:sp>
        <p:nvSpPr>
          <p:cNvPr id="5" name="页脚占位符 4">
            <a:extLst>
              <a:ext uri="{FF2B5EF4-FFF2-40B4-BE49-F238E27FC236}">
                <a16:creationId xmlns:a16="http://schemas.microsoft.com/office/drawing/2014/main" id="{1230B333-DFD6-4FB3-AEB8-6E18C6E7D3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E65580CE-4430-4478-A979-795CA3BE8D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39A01E-D9D5-4F85-9797-BE600AD7E5BB}" type="slidenum">
              <a:rPr lang="zh-CN" altLang="en-US" smtClean="0"/>
              <a:t>‹#›</a:t>
            </a:fld>
            <a:endParaRPr lang="zh-CN" altLang="en-US"/>
          </a:p>
        </p:txBody>
      </p:sp>
    </p:spTree>
    <p:extLst>
      <p:ext uri="{BB962C8B-B14F-4D97-AF65-F5344CB8AC3E}">
        <p14:creationId xmlns:p14="http://schemas.microsoft.com/office/powerpoint/2010/main" val="22144764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390" y="365781"/>
            <a:ext cx="10515224" cy="1324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3898" tIns="31949" rIns="63898" bIns="31949" numCol="1" anchor="ctr" anchorCtr="0" compatLnSpc="1">
            <a:prstTxWarp prst="textNoShape">
              <a:avLst/>
            </a:prstTxWarp>
          </a:bodyPr>
          <a:lstStyle/>
          <a:p>
            <a:pPr lvl="0"/>
            <a:r>
              <a:rPr lang="zh-CN" altLang="en-US" noProof="1"/>
              <a:t>单击此处编辑母版标题样式</a:t>
            </a:r>
            <a:endParaRPr lang="zh-CN" noProof="1"/>
          </a:p>
        </p:txBody>
      </p:sp>
      <p:sp>
        <p:nvSpPr>
          <p:cNvPr id="1027" name="Text Placeholder 2"/>
          <p:cNvSpPr>
            <a:spLocks noGrp="1"/>
          </p:cNvSpPr>
          <p:nvPr>
            <p:ph type="body" idx="1"/>
          </p:nvPr>
        </p:nvSpPr>
        <p:spPr bwMode="auto">
          <a:xfrm>
            <a:off x="838390" y="1825891"/>
            <a:ext cx="10515224" cy="4351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3898" tIns="31949" rIns="63898" bIns="31949" numCol="1" anchor="t" anchorCtr="0" compatLnSpc="1">
            <a:prstTxWarp prst="textNoShape">
              <a:avLst/>
            </a:prstTxWarp>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endParaRPr lang="zh-CN" noProof="1"/>
          </a:p>
        </p:txBody>
      </p:sp>
      <p:sp>
        <p:nvSpPr>
          <p:cNvPr id="4" name="Date Placeholder 3"/>
          <p:cNvSpPr>
            <a:spLocks noGrp="1"/>
          </p:cNvSpPr>
          <p:nvPr>
            <p:ph type="dt" sz="half" idx="2"/>
          </p:nvPr>
        </p:nvSpPr>
        <p:spPr>
          <a:xfrm>
            <a:off x="838389" y="6356747"/>
            <a:ext cx="2742448" cy="364275"/>
          </a:xfrm>
          <a:prstGeom prst="rect">
            <a:avLst/>
          </a:prstGeom>
        </p:spPr>
        <p:txBody>
          <a:bodyPr vert="horz" lIns="63898" tIns="31949" rIns="63898" bIns="31949" rtlCol="0" anchor="ctr"/>
          <a:lstStyle>
            <a:lvl1pPr algn="l" eaLnBrk="1" hangingPunct="1">
              <a:defRPr sz="1219" noProof="1" smtClean="0">
                <a:solidFill>
                  <a:schemeClr val="tx1">
                    <a:tint val="75000"/>
                  </a:schemeClr>
                </a:solidFill>
              </a:defRPr>
            </a:lvl1pPr>
          </a:lstStyle>
          <a:p>
            <a:pPr>
              <a:defRPr/>
            </a:pPr>
            <a:fld id="{63A56D01-2764-4F3F-81D1-FEDBA43AD549}" type="datetimeFigureOut">
              <a:rPr lang="zh-CN" altLang="en-US"/>
              <a:pPr>
                <a:defRPr/>
              </a:pPr>
              <a:t>2018/7/30</a:t>
            </a:fld>
            <a:endParaRPr lang="zh-CN" altLang="en-US"/>
          </a:p>
        </p:txBody>
      </p:sp>
      <p:sp>
        <p:nvSpPr>
          <p:cNvPr id="5" name="Footer Placeholder 4"/>
          <p:cNvSpPr>
            <a:spLocks noGrp="1"/>
          </p:cNvSpPr>
          <p:nvPr>
            <p:ph type="ftr" sz="quarter" idx="3"/>
          </p:nvPr>
        </p:nvSpPr>
        <p:spPr>
          <a:xfrm>
            <a:off x="4038412" y="6356747"/>
            <a:ext cx="4115177" cy="364275"/>
          </a:xfrm>
          <a:prstGeom prst="rect">
            <a:avLst/>
          </a:prstGeom>
        </p:spPr>
        <p:txBody>
          <a:bodyPr vert="horz" lIns="63898" tIns="31949" rIns="63898" bIns="31949" rtlCol="0" anchor="ctr"/>
          <a:lstStyle>
            <a:lvl1pPr algn="ctr" eaLnBrk="1" hangingPunct="1">
              <a:defRPr sz="1219" noProof="1">
                <a:solidFill>
                  <a:schemeClr val="tx1">
                    <a:tint val="75000"/>
                  </a:schemeClr>
                </a:solidFill>
              </a:defRPr>
            </a:lvl1pPr>
          </a:lstStyle>
          <a:p>
            <a:pPr>
              <a:defRPr/>
            </a:pPr>
            <a:endParaRPr lang="zh-CN" altLang="en-US"/>
          </a:p>
        </p:txBody>
      </p:sp>
      <p:sp>
        <p:nvSpPr>
          <p:cNvPr id="6" name="Slide Number Placeholder 5"/>
          <p:cNvSpPr>
            <a:spLocks noGrp="1"/>
          </p:cNvSpPr>
          <p:nvPr>
            <p:ph type="sldNum" sz="quarter" idx="4"/>
          </p:nvPr>
        </p:nvSpPr>
        <p:spPr>
          <a:xfrm>
            <a:off x="8611166" y="6356747"/>
            <a:ext cx="2742448" cy="364275"/>
          </a:xfrm>
          <a:prstGeom prst="rect">
            <a:avLst/>
          </a:prstGeom>
        </p:spPr>
        <p:txBody>
          <a:bodyPr vert="horz" wrap="square" lIns="63898" tIns="31949" rIns="63898" bIns="31949" numCol="1" anchor="ctr" anchorCtr="0" compatLnSpc="1">
            <a:prstTxWarp prst="textNoShape">
              <a:avLst/>
            </a:prstTxWarp>
          </a:bodyPr>
          <a:lstStyle>
            <a:lvl1pPr algn="r" eaLnBrk="1" hangingPunct="1">
              <a:defRPr sz="1084" noProof="1">
                <a:solidFill>
                  <a:srgbClr val="898989"/>
                </a:solidFill>
              </a:defRPr>
            </a:lvl1pPr>
          </a:lstStyle>
          <a:p>
            <a:fld id="{481A012C-3782-4128-B36B-91F05AF1EE8F}" type="slidenum">
              <a:rPr altLang="en-US"/>
              <a:pPr/>
              <a:t>‹#›</a:t>
            </a:fld>
            <a:endParaRPr lang="zh-CN" altLang="en-US"/>
          </a:p>
        </p:txBody>
      </p:sp>
      <p:pic>
        <p:nvPicPr>
          <p:cNvPr id="7" name="图片 6">
            <a:extLst>
              <a:ext uri="{FF2B5EF4-FFF2-40B4-BE49-F238E27FC236}">
                <a16:creationId xmlns:a16="http://schemas.microsoft.com/office/drawing/2014/main" id="{9DEFBDA0-BCA3-4D86-B566-F6B395082B90}"/>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12869" t="16926" r="12867" b="8812"/>
          <a:stretch/>
        </p:blipFill>
        <p:spPr>
          <a:xfrm rot="16200000">
            <a:off x="2667002" y="-2667001"/>
            <a:ext cx="6858001" cy="12192001"/>
          </a:xfrm>
          <a:prstGeom prst="rect">
            <a:avLst/>
          </a:prstGeom>
        </p:spPr>
      </p:pic>
    </p:spTree>
    <p:extLst>
      <p:ext uri="{BB962C8B-B14F-4D97-AF65-F5344CB8AC3E}">
        <p14:creationId xmlns:p14="http://schemas.microsoft.com/office/powerpoint/2010/main" val="594935871"/>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Lst>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xStyles>
    <p:titleStyle>
      <a:lvl1pPr algn="l" defTabSz="912084" rtl="0" eaLnBrk="0" fontAlgn="base" hangingPunct="0">
        <a:lnSpc>
          <a:spcPct val="90000"/>
        </a:lnSpc>
        <a:spcBef>
          <a:spcPct val="0"/>
        </a:spcBef>
        <a:spcAft>
          <a:spcPct val="0"/>
        </a:spcAft>
        <a:defRPr sz="4334" kern="1200">
          <a:solidFill>
            <a:schemeClr val="tx1"/>
          </a:solidFill>
          <a:latin typeface="+mj-lt"/>
          <a:ea typeface="+mj-ea"/>
          <a:cs typeface="+mj-cs"/>
        </a:defRPr>
      </a:lvl1pPr>
      <a:lvl2pPr algn="l" defTabSz="912084" rtl="0" eaLnBrk="0" fontAlgn="base" hangingPunct="0">
        <a:lnSpc>
          <a:spcPct val="90000"/>
        </a:lnSpc>
        <a:spcBef>
          <a:spcPct val="0"/>
        </a:spcBef>
        <a:spcAft>
          <a:spcPct val="0"/>
        </a:spcAft>
        <a:defRPr sz="4334">
          <a:solidFill>
            <a:schemeClr val="tx1"/>
          </a:solidFill>
          <a:latin typeface="Calibri Light" panose="020F0302020204030204" pitchFamily="34" charset="0"/>
          <a:ea typeface="宋体" panose="02010600030101010101" pitchFamily="2" charset="-122"/>
        </a:defRPr>
      </a:lvl2pPr>
      <a:lvl3pPr algn="l" defTabSz="912084" rtl="0" eaLnBrk="0" fontAlgn="base" hangingPunct="0">
        <a:lnSpc>
          <a:spcPct val="90000"/>
        </a:lnSpc>
        <a:spcBef>
          <a:spcPct val="0"/>
        </a:spcBef>
        <a:spcAft>
          <a:spcPct val="0"/>
        </a:spcAft>
        <a:defRPr sz="4334">
          <a:solidFill>
            <a:schemeClr val="tx1"/>
          </a:solidFill>
          <a:latin typeface="Calibri Light" panose="020F0302020204030204" pitchFamily="34" charset="0"/>
          <a:ea typeface="宋体" panose="02010600030101010101" pitchFamily="2" charset="-122"/>
        </a:defRPr>
      </a:lvl3pPr>
      <a:lvl4pPr algn="l" defTabSz="912084" rtl="0" eaLnBrk="0" fontAlgn="base" hangingPunct="0">
        <a:lnSpc>
          <a:spcPct val="90000"/>
        </a:lnSpc>
        <a:spcBef>
          <a:spcPct val="0"/>
        </a:spcBef>
        <a:spcAft>
          <a:spcPct val="0"/>
        </a:spcAft>
        <a:defRPr sz="4334">
          <a:solidFill>
            <a:schemeClr val="tx1"/>
          </a:solidFill>
          <a:latin typeface="Calibri Light" panose="020F0302020204030204" pitchFamily="34" charset="0"/>
          <a:ea typeface="宋体" panose="02010600030101010101" pitchFamily="2" charset="-122"/>
        </a:defRPr>
      </a:lvl4pPr>
      <a:lvl5pPr algn="l" defTabSz="912084" rtl="0" eaLnBrk="0" fontAlgn="base" hangingPunct="0">
        <a:lnSpc>
          <a:spcPct val="90000"/>
        </a:lnSpc>
        <a:spcBef>
          <a:spcPct val="0"/>
        </a:spcBef>
        <a:spcAft>
          <a:spcPct val="0"/>
        </a:spcAft>
        <a:defRPr sz="4334">
          <a:solidFill>
            <a:schemeClr val="tx1"/>
          </a:solidFill>
          <a:latin typeface="Calibri Light" panose="020F0302020204030204" pitchFamily="34" charset="0"/>
          <a:ea typeface="宋体" panose="02010600030101010101" pitchFamily="2" charset="-122"/>
        </a:defRPr>
      </a:lvl5pPr>
      <a:lvl6pPr marL="432751" algn="l" defTabSz="912084" rtl="0" fontAlgn="base">
        <a:lnSpc>
          <a:spcPct val="90000"/>
        </a:lnSpc>
        <a:spcBef>
          <a:spcPct val="0"/>
        </a:spcBef>
        <a:spcAft>
          <a:spcPct val="0"/>
        </a:spcAft>
        <a:defRPr sz="4334">
          <a:solidFill>
            <a:schemeClr val="tx1"/>
          </a:solidFill>
          <a:latin typeface="Calibri Light" panose="020F0302020204030204" pitchFamily="34" charset="0"/>
          <a:ea typeface="宋体" panose="02010600030101010101" pitchFamily="2" charset="-122"/>
        </a:defRPr>
      </a:lvl6pPr>
      <a:lvl7pPr marL="865502" algn="l" defTabSz="912084" rtl="0" fontAlgn="base">
        <a:lnSpc>
          <a:spcPct val="90000"/>
        </a:lnSpc>
        <a:spcBef>
          <a:spcPct val="0"/>
        </a:spcBef>
        <a:spcAft>
          <a:spcPct val="0"/>
        </a:spcAft>
        <a:defRPr sz="4334">
          <a:solidFill>
            <a:schemeClr val="tx1"/>
          </a:solidFill>
          <a:latin typeface="Calibri Light" panose="020F0302020204030204" pitchFamily="34" charset="0"/>
          <a:ea typeface="宋体" panose="02010600030101010101" pitchFamily="2" charset="-122"/>
        </a:defRPr>
      </a:lvl7pPr>
      <a:lvl8pPr marL="1298253" algn="l" defTabSz="912084" rtl="0" fontAlgn="base">
        <a:lnSpc>
          <a:spcPct val="90000"/>
        </a:lnSpc>
        <a:spcBef>
          <a:spcPct val="0"/>
        </a:spcBef>
        <a:spcAft>
          <a:spcPct val="0"/>
        </a:spcAft>
        <a:defRPr sz="4334">
          <a:solidFill>
            <a:schemeClr val="tx1"/>
          </a:solidFill>
          <a:latin typeface="Calibri Light" panose="020F0302020204030204" pitchFamily="34" charset="0"/>
          <a:ea typeface="宋体" panose="02010600030101010101" pitchFamily="2" charset="-122"/>
        </a:defRPr>
      </a:lvl8pPr>
      <a:lvl9pPr marL="1731004" algn="l" defTabSz="912084" rtl="0" fontAlgn="base">
        <a:lnSpc>
          <a:spcPct val="90000"/>
        </a:lnSpc>
        <a:spcBef>
          <a:spcPct val="0"/>
        </a:spcBef>
        <a:spcAft>
          <a:spcPct val="0"/>
        </a:spcAft>
        <a:defRPr sz="4334">
          <a:solidFill>
            <a:schemeClr val="tx1"/>
          </a:solidFill>
          <a:latin typeface="Calibri Light" panose="020F0302020204030204" pitchFamily="34" charset="0"/>
          <a:ea typeface="宋体" panose="02010600030101010101" pitchFamily="2" charset="-122"/>
        </a:defRPr>
      </a:lvl9pPr>
    </p:titleStyle>
    <p:bodyStyle>
      <a:lvl1pPr marL="228396" indent="-228396" algn="l" defTabSz="912084" rtl="0" eaLnBrk="0" fontAlgn="base" hangingPunct="0">
        <a:lnSpc>
          <a:spcPct val="90000"/>
        </a:lnSpc>
        <a:spcBef>
          <a:spcPts val="994"/>
        </a:spcBef>
        <a:spcAft>
          <a:spcPct val="0"/>
        </a:spcAft>
        <a:buFont typeface="Arial" pitchFamily="34" charset="0"/>
        <a:buChar char="•"/>
        <a:defRPr sz="2709" kern="1200">
          <a:solidFill>
            <a:schemeClr val="tx1"/>
          </a:solidFill>
          <a:latin typeface="+mn-lt"/>
          <a:ea typeface="+mn-ea"/>
          <a:cs typeface="+mn-cs"/>
        </a:defRPr>
      </a:lvl1pPr>
      <a:lvl2pPr marL="685189" indent="-228396" algn="l" defTabSz="912084" rtl="0" eaLnBrk="0" fontAlgn="base" hangingPunct="0">
        <a:lnSpc>
          <a:spcPct val="90000"/>
        </a:lnSpc>
        <a:spcBef>
          <a:spcPts val="497"/>
        </a:spcBef>
        <a:spcAft>
          <a:spcPct val="0"/>
        </a:spcAft>
        <a:buFont typeface="Arial" pitchFamily="34" charset="0"/>
        <a:buChar char="•"/>
        <a:defRPr sz="2303" kern="1200">
          <a:solidFill>
            <a:schemeClr val="tx1"/>
          </a:solidFill>
          <a:latin typeface="+mn-lt"/>
          <a:ea typeface="+mn-ea"/>
          <a:cs typeface="+mn-cs"/>
        </a:defRPr>
      </a:lvl2pPr>
      <a:lvl3pPr marL="1140480" indent="-228396" algn="l" defTabSz="912084" rtl="0" eaLnBrk="0" fontAlgn="base" hangingPunct="0">
        <a:lnSpc>
          <a:spcPct val="90000"/>
        </a:lnSpc>
        <a:spcBef>
          <a:spcPts val="497"/>
        </a:spcBef>
        <a:spcAft>
          <a:spcPct val="0"/>
        </a:spcAft>
        <a:buFont typeface="Arial" pitchFamily="34" charset="0"/>
        <a:buChar char="•"/>
        <a:defRPr sz="2032" kern="1200">
          <a:solidFill>
            <a:schemeClr val="tx1"/>
          </a:solidFill>
          <a:latin typeface="+mn-lt"/>
          <a:ea typeface="+mn-ea"/>
          <a:cs typeface="+mn-cs"/>
        </a:defRPr>
      </a:lvl3pPr>
      <a:lvl4pPr marL="1597272" indent="-228396" algn="l" defTabSz="912084" rtl="0" eaLnBrk="0" fontAlgn="base" hangingPunct="0">
        <a:lnSpc>
          <a:spcPct val="90000"/>
        </a:lnSpc>
        <a:spcBef>
          <a:spcPts val="497"/>
        </a:spcBef>
        <a:spcAft>
          <a:spcPct val="0"/>
        </a:spcAft>
        <a:buFont typeface="Arial" pitchFamily="34" charset="0"/>
        <a:buChar char="•"/>
        <a:defRPr sz="1761" kern="1200">
          <a:solidFill>
            <a:schemeClr val="tx1"/>
          </a:solidFill>
          <a:latin typeface="+mn-lt"/>
          <a:ea typeface="+mn-ea"/>
          <a:cs typeface="+mn-cs"/>
        </a:defRPr>
      </a:lvl4pPr>
      <a:lvl5pPr marL="2054065" indent="-228396" algn="l" defTabSz="912084" rtl="0" eaLnBrk="0" fontAlgn="base" hangingPunct="0">
        <a:lnSpc>
          <a:spcPct val="90000"/>
        </a:lnSpc>
        <a:spcBef>
          <a:spcPts val="497"/>
        </a:spcBef>
        <a:spcAft>
          <a:spcPct val="0"/>
        </a:spcAft>
        <a:buFont typeface="Arial" pitchFamily="34" charset="0"/>
        <a:buChar char="•"/>
        <a:defRPr sz="1761" kern="1200">
          <a:solidFill>
            <a:schemeClr val="tx1"/>
          </a:solidFill>
          <a:latin typeface="+mn-lt"/>
          <a:ea typeface="+mn-ea"/>
          <a:cs typeface="+mn-cs"/>
        </a:defRPr>
      </a:lvl5pPr>
      <a:lvl6pPr marL="2509956" indent="-228396" algn="l" defTabSz="912383" rtl="0" eaLnBrk="1" latinLnBrk="0" hangingPunct="1">
        <a:lnSpc>
          <a:spcPct val="90000"/>
        </a:lnSpc>
        <a:spcBef>
          <a:spcPts val="497"/>
        </a:spcBef>
        <a:buFont typeface="Arial" panose="020B0604020202020204" pitchFamily="34" charset="0"/>
        <a:buChar char="•"/>
        <a:defRPr sz="1761" kern="1200">
          <a:solidFill>
            <a:schemeClr val="tx1"/>
          </a:solidFill>
          <a:latin typeface="+mn-lt"/>
          <a:ea typeface="+mn-ea"/>
          <a:cs typeface="+mn-cs"/>
        </a:defRPr>
      </a:lvl6pPr>
      <a:lvl7pPr marL="2966749" indent="-228396" algn="l" defTabSz="912383" rtl="0" eaLnBrk="1" latinLnBrk="0" hangingPunct="1">
        <a:lnSpc>
          <a:spcPct val="90000"/>
        </a:lnSpc>
        <a:spcBef>
          <a:spcPts val="497"/>
        </a:spcBef>
        <a:buFont typeface="Arial" panose="020B0604020202020204" pitchFamily="34" charset="0"/>
        <a:buChar char="•"/>
        <a:defRPr sz="1761" kern="1200">
          <a:solidFill>
            <a:schemeClr val="tx1"/>
          </a:solidFill>
          <a:latin typeface="+mn-lt"/>
          <a:ea typeface="+mn-ea"/>
          <a:cs typeface="+mn-cs"/>
        </a:defRPr>
      </a:lvl7pPr>
      <a:lvl8pPr marL="3422941" indent="-228396" algn="l" defTabSz="912383" rtl="0" eaLnBrk="1" latinLnBrk="0" hangingPunct="1">
        <a:lnSpc>
          <a:spcPct val="90000"/>
        </a:lnSpc>
        <a:spcBef>
          <a:spcPts val="497"/>
        </a:spcBef>
        <a:buFont typeface="Arial" panose="020B0604020202020204" pitchFamily="34" charset="0"/>
        <a:buChar char="•"/>
        <a:defRPr sz="1761" kern="1200">
          <a:solidFill>
            <a:schemeClr val="tx1"/>
          </a:solidFill>
          <a:latin typeface="+mn-lt"/>
          <a:ea typeface="+mn-ea"/>
          <a:cs typeface="+mn-cs"/>
        </a:defRPr>
      </a:lvl8pPr>
      <a:lvl9pPr marL="3879132" indent="-228396" algn="l" defTabSz="912383" rtl="0" eaLnBrk="1" latinLnBrk="0" hangingPunct="1">
        <a:lnSpc>
          <a:spcPct val="90000"/>
        </a:lnSpc>
        <a:spcBef>
          <a:spcPts val="497"/>
        </a:spcBef>
        <a:buFont typeface="Arial" panose="020B0604020202020204" pitchFamily="34" charset="0"/>
        <a:buChar char="•"/>
        <a:defRPr sz="1761" kern="1200">
          <a:solidFill>
            <a:schemeClr val="tx1"/>
          </a:solidFill>
          <a:latin typeface="+mn-lt"/>
          <a:ea typeface="+mn-ea"/>
          <a:cs typeface="+mn-cs"/>
        </a:defRPr>
      </a:lvl9pPr>
    </p:bodyStyle>
    <p:otherStyle>
      <a:defPPr>
        <a:defRPr lang="en-US"/>
      </a:defPPr>
      <a:lvl1pPr marL="0" algn="l" defTabSz="912383" rtl="0" eaLnBrk="1" latinLnBrk="0" hangingPunct="1">
        <a:defRPr sz="1761" kern="1200">
          <a:solidFill>
            <a:schemeClr val="tx1"/>
          </a:solidFill>
          <a:latin typeface="+mn-lt"/>
          <a:ea typeface="+mn-ea"/>
          <a:cs typeface="+mn-cs"/>
        </a:defRPr>
      </a:lvl1pPr>
      <a:lvl2pPr marL="456192" algn="l" defTabSz="912383" rtl="0" eaLnBrk="1" latinLnBrk="0" hangingPunct="1">
        <a:defRPr sz="1761" kern="1200">
          <a:solidFill>
            <a:schemeClr val="tx1"/>
          </a:solidFill>
          <a:latin typeface="+mn-lt"/>
          <a:ea typeface="+mn-ea"/>
          <a:cs typeface="+mn-cs"/>
        </a:defRPr>
      </a:lvl2pPr>
      <a:lvl3pPr marL="912984" algn="l" defTabSz="912383" rtl="0" eaLnBrk="1" latinLnBrk="0" hangingPunct="1">
        <a:defRPr sz="1761" kern="1200">
          <a:solidFill>
            <a:schemeClr val="tx1"/>
          </a:solidFill>
          <a:latin typeface="+mn-lt"/>
          <a:ea typeface="+mn-ea"/>
          <a:cs typeface="+mn-cs"/>
        </a:defRPr>
      </a:lvl3pPr>
      <a:lvl4pPr marL="1369176" algn="l" defTabSz="912383" rtl="0" eaLnBrk="1" latinLnBrk="0" hangingPunct="1">
        <a:defRPr sz="1761" kern="1200">
          <a:solidFill>
            <a:schemeClr val="tx1"/>
          </a:solidFill>
          <a:latin typeface="+mn-lt"/>
          <a:ea typeface="+mn-ea"/>
          <a:cs typeface="+mn-cs"/>
        </a:defRPr>
      </a:lvl4pPr>
      <a:lvl5pPr marL="1825368" algn="l" defTabSz="912383" rtl="0" eaLnBrk="1" latinLnBrk="0" hangingPunct="1">
        <a:defRPr sz="1761" kern="1200">
          <a:solidFill>
            <a:schemeClr val="tx1"/>
          </a:solidFill>
          <a:latin typeface="+mn-lt"/>
          <a:ea typeface="+mn-ea"/>
          <a:cs typeface="+mn-cs"/>
        </a:defRPr>
      </a:lvl5pPr>
      <a:lvl6pPr marL="2282160" algn="l" defTabSz="912383" rtl="0" eaLnBrk="1" latinLnBrk="0" hangingPunct="1">
        <a:defRPr sz="1761" kern="1200">
          <a:solidFill>
            <a:schemeClr val="tx1"/>
          </a:solidFill>
          <a:latin typeface="+mn-lt"/>
          <a:ea typeface="+mn-ea"/>
          <a:cs typeface="+mn-cs"/>
        </a:defRPr>
      </a:lvl6pPr>
      <a:lvl7pPr marL="2738352" algn="l" defTabSz="912383" rtl="0" eaLnBrk="1" latinLnBrk="0" hangingPunct="1">
        <a:defRPr sz="1761" kern="1200">
          <a:solidFill>
            <a:schemeClr val="tx1"/>
          </a:solidFill>
          <a:latin typeface="+mn-lt"/>
          <a:ea typeface="+mn-ea"/>
          <a:cs typeface="+mn-cs"/>
        </a:defRPr>
      </a:lvl7pPr>
      <a:lvl8pPr marL="3194544" algn="l" defTabSz="912383" rtl="0" eaLnBrk="1" latinLnBrk="0" hangingPunct="1">
        <a:defRPr sz="1761" kern="1200">
          <a:solidFill>
            <a:schemeClr val="tx1"/>
          </a:solidFill>
          <a:latin typeface="+mn-lt"/>
          <a:ea typeface="+mn-ea"/>
          <a:cs typeface="+mn-cs"/>
        </a:defRPr>
      </a:lvl8pPr>
      <a:lvl9pPr marL="3650736" algn="l" defTabSz="912383" rtl="0" eaLnBrk="1" latinLnBrk="0" hangingPunct="1">
        <a:defRPr sz="176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media1.mp3"/><Relationship Id="rId7" Type="http://schemas.openxmlformats.org/officeDocument/2006/relationships/image" Target="../media/image4.png"/><Relationship Id="rId2" Type="http://schemas.microsoft.com/office/2007/relationships/media" Target="../media/media1.mp3"/><Relationship Id="rId1" Type="http://schemas.openxmlformats.org/officeDocument/2006/relationships/themeOverride" Target="../theme/themeOverride1.xml"/><Relationship Id="rId6" Type="http://schemas.openxmlformats.org/officeDocument/2006/relationships/image" Target="../media/image3.jpg"/><Relationship Id="rId5" Type="http://schemas.openxmlformats.org/officeDocument/2006/relationships/notesSlide" Target="../notesSlides/notesSlide1.xml"/><Relationship Id="rId4"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themeOverride" Target="../theme/themeOverride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13.xml"/><Relationship Id="rId4" Type="http://schemas.openxmlformats.org/officeDocument/2006/relationships/image" Target="../media/image7.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3.xml"/><Relationship Id="rId1" Type="http://schemas.openxmlformats.org/officeDocument/2006/relationships/themeOverride" Target="../theme/themeOverride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6.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hemeOverride" Target="../theme/themeOverr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3.xml"/><Relationship Id="rId1" Type="http://schemas.openxmlformats.org/officeDocument/2006/relationships/themeOverride" Target="../theme/themeOverride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6CAE523-7934-48E0-BADA-3D69E2048B1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TextBox 5">
            <a:extLst>
              <a:ext uri="{FF2B5EF4-FFF2-40B4-BE49-F238E27FC236}">
                <a16:creationId xmlns:a16="http://schemas.microsoft.com/office/drawing/2014/main" id="{0DC52059-0717-4D3E-8E42-74DA135C4794}"/>
              </a:ext>
            </a:extLst>
          </p:cNvPr>
          <p:cNvSpPr txBox="1"/>
          <p:nvPr/>
        </p:nvSpPr>
        <p:spPr>
          <a:xfrm>
            <a:off x="1057400" y="2570358"/>
            <a:ext cx="6205545" cy="1200329"/>
          </a:xfrm>
          <a:prstGeom prst="rect">
            <a:avLst/>
          </a:prstGeom>
          <a:noFill/>
        </p:spPr>
        <p:txBody>
          <a:bodyPr wrap="none" rtlCol="0">
            <a:spAutoFit/>
          </a:bodyPr>
          <a:lstStyle/>
          <a:p>
            <a:r>
              <a:rPr lang="zh-CN" altLang="en-US" sz="7200" dirty="0">
                <a:solidFill>
                  <a:srgbClr val="00AEEF"/>
                </a:solidFill>
                <a:latin typeface="庞门正道标题体" panose="02010600030101010101" pitchFamily="2" charset="-122"/>
                <a:ea typeface="庞门正道标题体" panose="02010600030101010101" pitchFamily="2" charset="-122"/>
                <a:cs typeface="+mn-ea"/>
                <a:sym typeface="+mn-lt"/>
              </a:rPr>
              <a:t>区块链工作总结</a:t>
            </a:r>
          </a:p>
        </p:txBody>
      </p:sp>
      <p:sp>
        <p:nvSpPr>
          <p:cNvPr id="17" name="TextBox 6">
            <a:extLst>
              <a:ext uri="{FF2B5EF4-FFF2-40B4-BE49-F238E27FC236}">
                <a16:creationId xmlns:a16="http://schemas.microsoft.com/office/drawing/2014/main" id="{D2AC76BC-168D-45DF-9C84-D62E022EAE04}"/>
              </a:ext>
            </a:extLst>
          </p:cNvPr>
          <p:cNvSpPr txBox="1"/>
          <p:nvPr/>
        </p:nvSpPr>
        <p:spPr>
          <a:xfrm>
            <a:off x="1113832" y="3727911"/>
            <a:ext cx="4521046" cy="363305"/>
          </a:xfrm>
          <a:prstGeom prst="rect">
            <a:avLst/>
          </a:prstGeom>
          <a:noFill/>
        </p:spPr>
        <p:txBody>
          <a:bodyPr wrap="none" rtlCol="0">
            <a:spAutoFit/>
          </a:bodyPr>
          <a:lstStyle/>
          <a:p>
            <a:r>
              <a:rPr lang="en-US" altLang="zh-CN" sz="1761" dirty="0">
                <a:solidFill>
                  <a:schemeClr val="bg1"/>
                </a:solidFill>
                <a:cs typeface="+mn-ea"/>
                <a:sym typeface="+mn-lt"/>
              </a:rPr>
              <a:t>Big data / Internet / e-commerce ppt templates</a:t>
            </a:r>
            <a:endParaRPr lang="zh-CN" altLang="en-US" sz="1761" dirty="0">
              <a:solidFill>
                <a:schemeClr val="bg1"/>
              </a:solidFill>
              <a:cs typeface="+mn-ea"/>
              <a:sym typeface="+mn-lt"/>
            </a:endParaRPr>
          </a:p>
        </p:txBody>
      </p:sp>
      <p:cxnSp>
        <p:nvCxnSpPr>
          <p:cNvPr id="18" name="直接连接符 17">
            <a:extLst>
              <a:ext uri="{FF2B5EF4-FFF2-40B4-BE49-F238E27FC236}">
                <a16:creationId xmlns:a16="http://schemas.microsoft.com/office/drawing/2014/main" id="{6533D65D-BC75-40A7-9A49-84CEE04E45CB}"/>
              </a:ext>
            </a:extLst>
          </p:cNvPr>
          <p:cNvCxnSpPr>
            <a:cxnSpLocks/>
          </p:cNvCxnSpPr>
          <p:nvPr/>
        </p:nvCxnSpPr>
        <p:spPr>
          <a:xfrm>
            <a:off x="1238743" y="4318978"/>
            <a:ext cx="731507" cy="0"/>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sp>
        <p:nvSpPr>
          <p:cNvPr id="19" name="TextBox 8">
            <a:extLst>
              <a:ext uri="{FF2B5EF4-FFF2-40B4-BE49-F238E27FC236}">
                <a16:creationId xmlns:a16="http://schemas.microsoft.com/office/drawing/2014/main" id="{F0091800-0CBA-49AB-8F07-234F8D093AE6}"/>
              </a:ext>
            </a:extLst>
          </p:cNvPr>
          <p:cNvSpPr txBox="1"/>
          <p:nvPr/>
        </p:nvSpPr>
        <p:spPr>
          <a:xfrm>
            <a:off x="1113832" y="4416553"/>
            <a:ext cx="4697120" cy="426014"/>
          </a:xfrm>
          <a:prstGeom prst="rect">
            <a:avLst/>
          </a:prstGeom>
          <a:noFill/>
        </p:spPr>
        <p:txBody>
          <a:bodyPr wrap="none" rtlCol="0">
            <a:spAutoFit/>
          </a:bodyPr>
          <a:lstStyle/>
          <a:p>
            <a:r>
              <a:rPr lang="en-US" altLang="zh-CN" sz="1084" dirty="0">
                <a:solidFill>
                  <a:schemeClr val="bg1"/>
                </a:solidFill>
                <a:cs typeface="+mn-ea"/>
                <a:sym typeface="+mn-lt"/>
              </a:rPr>
              <a:t>A collection of data that can not be caught, managed, and processed by </a:t>
            </a:r>
            <a:r>
              <a:rPr lang="en-US" altLang="zh-CN" sz="1084" dirty="0" err="1">
                <a:solidFill>
                  <a:schemeClr val="bg1"/>
                </a:solidFill>
                <a:cs typeface="+mn-ea"/>
                <a:sym typeface="+mn-lt"/>
              </a:rPr>
              <a:t>conven</a:t>
            </a:r>
            <a:endParaRPr lang="en-US" altLang="zh-CN" sz="1084" dirty="0">
              <a:solidFill>
                <a:schemeClr val="bg1"/>
              </a:solidFill>
              <a:cs typeface="+mn-ea"/>
              <a:sym typeface="+mn-lt"/>
            </a:endParaRPr>
          </a:p>
          <a:p>
            <a:r>
              <a:rPr lang="en-US" altLang="zh-CN" sz="1084" dirty="0" err="1">
                <a:solidFill>
                  <a:schemeClr val="bg1"/>
                </a:solidFill>
                <a:cs typeface="+mn-ea"/>
                <a:sym typeface="+mn-lt"/>
              </a:rPr>
              <a:t>tional</a:t>
            </a:r>
            <a:r>
              <a:rPr lang="en-US" altLang="zh-CN" sz="1084" dirty="0">
                <a:solidFill>
                  <a:schemeClr val="bg1"/>
                </a:solidFill>
                <a:cs typeface="+mn-ea"/>
                <a:sym typeface="+mn-lt"/>
              </a:rPr>
              <a:t> software tools within a given time scale.</a:t>
            </a:r>
            <a:endParaRPr lang="zh-CN" altLang="en-US" sz="1084" dirty="0">
              <a:solidFill>
                <a:schemeClr val="bg1"/>
              </a:solidFill>
              <a:cs typeface="+mn-ea"/>
              <a:sym typeface="+mn-lt"/>
            </a:endParaRPr>
          </a:p>
        </p:txBody>
      </p:sp>
      <p:pic>
        <p:nvPicPr>
          <p:cNvPr id="20" name="图片 19">
            <a:extLst>
              <a:ext uri="{FF2B5EF4-FFF2-40B4-BE49-F238E27FC236}">
                <a16:creationId xmlns:a16="http://schemas.microsoft.com/office/drawing/2014/main" id="{13ED34E6-1FDB-4857-8A98-0AB24C24658E}"/>
              </a:ext>
            </a:extLst>
          </p:cNvPr>
          <p:cNvPicPr>
            <a:picLocks noChangeAspect="1"/>
          </p:cNvPicPr>
          <p:nvPr/>
        </p:nvPicPr>
        <p:blipFill>
          <a:blip r:embed="rId7"/>
          <a:stretch>
            <a:fillRect/>
          </a:stretch>
        </p:blipFill>
        <p:spPr>
          <a:xfrm>
            <a:off x="647303" y="1271981"/>
            <a:ext cx="2645893" cy="1950889"/>
          </a:xfrm>
          <a:prstGeom prst="rect">
            <a:avLst/>
          </a:prstGeom>
        </p:spPr>
      </p:pic>
      <p:pic>
        <p:nvPicPr>
          <p:cNvPr id="21" name="Dirty Dropouts - Unity">
            <a:hlinkClick r:id="" action="ppaction://media"/>
            <a:extLst>
              <a:ext uri="{FF2B5EF4-FFF2-40B4-BE49-F238E27FC236}">
                <a16:creationId xmlns:a16="http://schemas.microsoft.com/office/drawing/2014/main" id="{FFF6F034-CB02-4A5B-88DF-B30D276B1222}"/>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0" y="-800100"/>
            <a:ext cx="609600" cy="609600"/>
          </a:xfrm>
          <a:prstGeom prst="rect">
            <a:avLst/>
          </a:prstGeom>
        </p:spPr>
      </p:pic>
    </p:spTree>
    <p:extLst>
      <p:ext uri="{BB962C8B-B14F-4D97-AF65-F5344CB8AC3E}">
        <p14:creationId xmlns:p14="http://schemas.microsoft.com/office/powerpoint/2010/main" val="57689035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6000">
        <p15:prstTrans prst="fallOver"/>
      </p:transition>
    </mc:Choice>
    <mc:Fallback>
      <p:transition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1"/>
                                        </p:tgtEl>
                                      </p:cBhvr>
                                    </p:cmd>
                                  </p:childTnLst>
                                </p:cTn>
                              </p:par>
                            </p:childTnLst>
                          </p:cTn>
                        </p:par>
                        <p:par>
                          <p:cTn id="7" fill="hold">
                            <p:stCondLst>
                              <p:cond delay="0"/>
                            </p:stCondLst>
                            <p:childTnLst>
                              <p:par>
                                <p:cTn id="8" presetID="41" presetClass="entr" presetSubtype="0" fill="hold" grpId="0" nodeType="afterEffect">
                                  <p:stCondLst>
                                    <p:cond delay="0"/>
                                  </p:stCondLst>
                                  <p:iterate type="lt">
                                    <p:tmPct val="10000"/>
                                  </p:iterate>
                                  <p:childTnLst>
                                    <p:set>
                                      <p:cBhvr>
                                        <p:cTn id="9" dur="1" fill="hold">
                                          <p:stCondLst>
                                            <p:cond delay="0"/>
                                          </p:stCondLst>
                                        </p:cTn>
                                        <p:tgtEl>
                                          <p:spTgt spid="16"/>
                                        </p:tgtEl>
                                        <p:attrNameLst>
                                          <p:attrName>style.visibility</p:attrName>
                                        </p:attrNameLst>
                                      </p:cBhvr>
                                      <p:to>
                                        <p:strVal val="visible"/>
                                      </p:to>
                                    </p:set>
                                    <p:anim calcmode="lin" valueType="num">
                                      <p:cBhvr>
                                        <p:cTn id="10"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16"/>
                                        </p:tgtEl>
                                        <p:attrNameLst>
                                          <p:attrName>ppt_y</p:attrName>
                                        </p:attrNameLst>
                                      </p:cBhvr>
                                      <p:tavLst>
                                        <p:tav tm="0">
                                          <p:val>
                                            <p:strVal val="#ppt_y"/>
                                          </p:val>
                                        </p:tav>
                                        <p:tav tm="100000">
                                          <p:val>
                                            <p:strVal val="#ppt_y"/>
                                          </p:val>
                                        </p:tav>
                                      </p:tavLst>
                                    </p:anim>
                                    <p:anim calcmode="lin" valueType="num">
                                      <p:cBhvr>
                                        <p:cTn id="12"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16"/>
                                        </p:tgtEl>
                                      </p:cBhvr>
                                    </p:animEffect>
                                  </p:childTnLst>
                                </p:cTn>
                              </p:par>
                            </p:childTnLst>
                          </p:cTn>
                        </p:par>
                        <p:par>
                          <p:cTn id="15" fill="hold">
                            <p:stCondLst>
                              <p:cond delay="800"/>
                            </p:stCondLst>
                            <p:childTnLst>
                              <p:par>
                                <p:cTn id="16" presetID="26" presetClass="emph" presetSubtype="0" fill="hold" grpId="1" nodeType="afterEffect">
                                  <p:stCondLst>
                                    <p:cond delay="0"/>
                                  </p:stCondLst>
                                  <p:iterate type="lt">
                                    <p:tmPct val="0"/>
                                  </p:iterate>
                                  <p:childTnLst>
                                    <p:animEffect transition="out" filter="fade">
                                      <p:cBhvr>
                                        <p:cTn id="17" dur="500" tmFilter="0, 0; .2, .5; .8, .5; 1, 0"/>
                                        <p:tgtEl>
                                          <p:spTgt spid="16"/>
                                        </p:tgtEl>
                                      </p:cBhvr>
                                    </p:animEffect>
                                    <p:animScale>
                                      <p:cBhvr>
                                        <p:cTn id="18" dur="250" autoRev="1" fill="hold"/>
                                        <p:tgtEl>
                                          <p:spTgt spid="16"/>
                                        </p:tgtEl>
                                      </p:cBhvr>
                                      <p:by x="105000" y="105000"/>
                                    </p:animScale>
                                  </p:childTnLst>
                                </p:cTn>
                              </p:par>
                            </p:childTnLst>
                          </p:cTn>
                        </p:par>
                        <p:par>
                          <p:cTn id="19" fill="hold">
                            <p:stCondLst>
                              <p:cond delay="1300"/>
                            </p:stCondLst>
                            <p:childTnLst>
                              <p:par>
                                <p:cTn id="20" presetID="41" presetClass="entr" presetSubtype="0" fill="hold" grpId="0" nodeType="afterEffect">
                                  <p:stCondLst>
                                    <p:cond delay="0"/>
                                  </p:stCondLst>
                                  <p:iterate type="lt">
                                    <p:tmPct val="10000"/>
                                  </p:iterate>
                                  <p:childTnLst>
                                    <p:set>
                                      <p:cBhvr>
                                        <p:cTn id="21" dur="1" fill="hold">
                                          <p:stCondLst>
                                            <p:cond delay="0"/>
                                          </p:stCondLst>
                                        </p:cTn>
                                        <p:tgtEl>
                                          <p:spTgt spid="17"/>
                                        </p:tgtEl>
                                        <p:attrNameLst>
                                          <p:attrName>style.visibility</p:attrName>
                                        </p:attrNameLst>
                                      </p:cBhvr>
                                      <p:to>
                                        <p:strVal val="visible"/>
                                      </p:to>
                                    </p:set>
                                    <p:anim calcmode="lin" valueType="num">
                                      <p:cBhvr>
                                        <p:cTn id="22" dur="4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23" dur="400" fill="hold"/>
                                        <p:tgtEl>
                                          <p:spTgt spid="17"/>
                                        </p:tgtEl>
                                        <p:attrNameLst>
                                          <p:attrName>ppt_y</p:attrName>
                                        </p:attrNameLst>
                                      </p:cBhvr>
                                      <p:tavLst>
                                        <p:tav tm="0">
                                          <p:val>
                                            <p:strVal val="#ppt_y"/>
                                          </p:val>
                                        </p:tav>
                                        <p:tav tm="100000">
                                          <p:val>
                                            <p:strVal val="#ppt_y"/>
                                          </p:val>
                                        </p:tav>
                                      </p:tavLst>
                                    </p:anim>
                                    <p:anim calcmode="lin" valueType="num">
                                      <p:cBhvr>
                                        <p:cTn id="24" dur="4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25" dur="4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26" dur="400" tmFilter="0,0; .5, 1; 1, 1"/>
                                        <p:tgtEl>
                                          <p:spTgt spid="17"/>
                                        </p:tgtEl>
                                      </p:cBhvr>
                                    </p:animEffect>
                                  </p:childTnLst>
                                </p:cTn>
                              </p:par>
                            </p:childTnLst>
                          </p:cTn>
                        </p:par>
                        <p:par>
                          <p:cTn id="27" fill="hold">
                            <p:stCondLst>
                              <p:cond delay="3220"/>
                            </p:stCondLst>
                            <p:childTnLst>
                              <p:par>
                                <p:cTn id="28" presetID="22" presetClass="entr" presetSubtype="8" fill="hold" nodeType="after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left)">
                                      <p:cBhvr>
                                        <p:cTn id="30" dur="500"/>
                                        <p:tgtEl>
                                          <p:spTgt spid="18"/>
                                        </p:tgtEl>
                                      </p:cBhvr>
                                    </p:animEffect>
                                  </p:childTnLst>
                                </p:cTn>
                              </p:par>
                            </p:childTnLst>
                          </p:cTn>
                        </p:par>
                        <p:par>
                          <p:cTn id="31" fill="hold">
                            <p:stCondLst>
                              <p:cond delay="3720"/>
                            </p:stCondLst>
                            <p:childTnLst>
                              <p:par>
                                <p:cTn id="32" presetID="42" presetClass="entr" presetSubtype="0" fill="hold" grpId="0" nodeType="after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1000"/>
                                        <p:tgtEl>
                                          <p:spTgt spid="19"/>
                                        </p:tgtEl>
                                      </p:cBhvr>
                                    </p:animEffect>
                                    <p:anim calcmode="lin" valueType="num">
                                      <p:cBhvr>
                                        <p:cTn id="35" dur="1000" fill="hold"/>
                                        <p:tgtEl>
                                          <p:spTgt spid="19"/>
                                        </p:tgtEl>
                                        <p:attrNameLst>
                                          <p:attrName>ppt_x</p:attrName>
                                        </p:attrNameLst>
                                      </p:cBhvr>
                                      <p:tavLst>
                                        <p:tav tm="0">
                                          <p:val>
                                            <p:strVal val="#ppt_x"/>
                                          </p:val>
                                        </p:tav>
                                        <p:tav tm="100000">
                                          <p:val>
                                            <p:strVal val="#ppt_x"/>
                                          </p:val>
                                        </p:tav>
                                      </p:tavLst>
                                    </p:anim>
                                    <p:anim calcmode="lin" valueType="num">
                                      <p:cBhvr>
                                        <p:cTn id="36"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7" repeatCount="indefinite" fill="hold" display="0">
                  <p:stCondLst>
                    <p:cond delay="indefinite"/>
                  </p:stCondLst>
                  <p:endCondLst>
                    <p:cond evt="onStopAudio" delay="0">
                      <p:tgtEl>
                        <p:sldTgt/>
                      </p:tgtEl>
                    </p:cond>
                  </p:endCondLst>
                </p:cTn>
                <p:tgtEl>
                  <p:spTgt spid="21"/>
                </p:tgtEl>
              </p:cMediaNode>
            </p:audio>
          </p:childTnLst>
        </p:cTn>
      </p:par>
    </p:tnLst>
    <p:bldLst>
      <p:bldP spid="16" grpId="0"/>
      <p:bldP spid="16" grpId="1"/>
      <p:bldP spid="17" grpId="0"/>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60A3369A-E62F-4FF0-9B4E-C9074430251C}"/>
              </a:ext>
            </a:extLst>
          </p:cNvPr>
          <p:cNvSpPr txBox="1"/>
          <p:nvPr/>
        </p:nvSpPr>
        <p:spPr>
          <a:xfrm>
            <a:off x="3540496" y="405820"/>
            <a:ext cx="4727282" cy="646331"/>
          </a:xfrm>
          <a:prstGeom prst="rect">
            <a:avLst/>
          </a:prstGeom>
          <a:noFill/>
        </p:spPr>
        <p:txBody>
          <a:bodyPr wrap="square" rtlCol="0">
            <a:spAutoFit/>
          </a:bodyPr>
          <a:lstStyle/>
          <a:p>
            <a:pPr algn="ctr" defTabSz="1238555" eaLnBrk="0" fontAlgn="base" hangingPunct="0">
              <a:spcBef>
                <a:spcPct val="0"/>
              </a:spcBef>
              <a:spcAft>
                <a:spcPct val="0"/>
              </a:spcAft>
            </a:pPr>
            <a:r>
              <a:rPr lang="zh-CN" altLang="en-US" sz="3600" spc="406" dirty="0">
                <a:solidFill>
                  <a:srgbClr val="00B0F0"/>
                </a:solidFill>
                <a:cs typeface="+mn-ea"/>
                <a:sym typeface="+mn-lt"/>
              </a:rPr>
              <a:t>成功项目展示</a:t>
            </a:r>
          </a:p>
        </p:txBody>
      </p:sp>
      <p:grpSp>
        <p:nvGrpSpPr>
          <p:cNvPr id="3" name="组合 2">
            <a:extLst>
              <a:ext uri="{FF2B5EF4-FFF2-40B4-BE49-F238E27FC236}">
                <a16:creationId xmlns:a16="http://schemas.microsoft.com/office/drawing/2014/main" id="{6A6F1DB7-3E8C-473B-B703-728C150C4933}"/>
              </a:ext>
            </a:extLst>
          </p:cNvPr>
          <p:cNvGrpSpPr/>
          <p:nvPr/>
        </p:nvGrpSpPr>
        <p:grpSpPr>
          <a:xfrm>
            <a:off x="3865340" y="1202430"/>
            <a:ext cx="4461320" cy="4453143"/>
            <a:chOff x="3866928" y="1200842"/>
            <a:chExt cx="4461320" cy="4453142"/>
          </a:xfrm>
        </p:grpSpPr>
        <p:sp>
          <p:nvSpPr>
            <p:cNvPr id="4" name="椭圆 3">
              <a:extLst>
                <a:ext uri="{FF2B5EF4-FFF2-40B4-BE49-F238E27FC236}">
                  <a16:creationId xmlns:a16="http://schemas.microsoft.com/office/drawing/2014/main" id="{59DC7E52-C535-4A49-8ADF-3B00E160C0B1}"/>
                </a:ext>
              </a:extLst>
            </p:cNvPr>
            <p:cNvSpPr>
              <a:spLocks/>
            </p:cNvSpPr>
            <p:nvPr/>
          </p:nvSpPr>
          <p:spPr bwMode="auto">
            <a:xfrm>
              <a:off x="4765530" y="2098423"/>
              <a:ext cx="2664115" cy="2659004"/>
            </a:xfrm>
            <a:prstGeom prst="ellipse">
              <a:avLst/>
            </a:prstGeom>
            <a:solidFill>
              <a:schemeClr val="bg2">
                <a:lumMod val="9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5" name="任意多边形: 形状 4">
              <a:extLst>
                <a:ext uri="{FF2B5EF4-FFF2-40B4-BE49-F238E27FC236}">
                  <a16:creationId xmlns:a16="http://schemas.microsoft.com/office/drawing/2014/main" id="{2E9E19E9-A79C-44F7-8003-0EC950A4E151}"/>
                </a:ext>
              </a:extLst>
            </p:cNvPr>
            <p:cNvSpPr>
              <a:spLocks/>
            </p:cNvSpPr>
            <p:nvPr/>
          </p:nvSpPr>
          <p:spPr bwMode="auto">
            <a:xfrm>
              <a:off x="4042764" y="2892750"/>
              <a:ext cx="2590510" cy="2585399"/>
            </a:xfrm>
            <a:custGeom>
              <a:avLst/>
              <a:gdLst>
                <a:gd name="T0" fmla="*/ 1114 w 1219"/>
                <a:gd name="T1" fmla="*/ 104 h 1219"/>
                <a:gd name="T2" fmla="*/ 1073 w 1219"/>
                <a:gd name="T3" fmla="*/ 69 h 1219"/>
                <a:gd name="T4" fmla="*/ 1028 w 1219"/>
                <a:gd name="T5" fmla="*/ 41 h 1219"/>
                <a:gd name="T6" fmla="*/ 980 w 1219"/>
                <a:gd name="T7" fmla="*/ 20 h 1219"/>
                <a:gd name="T8" fmla="*/ 930 w 1219"/>
                <a:gd name="T9" fmla="*/ 7 h 1219"/>
                <a:gd name="T10" fmla="*/ 879 w 1219"/>
                <a:gd name="T11" fmla="*/ 0 h 1219"/>
                <a:gd name="T12" fmla="*/ 827 w 1219"/>
                <a:gd name="T13" fmla="*/ 2 h 1219"/>
                <a:gd name="T14" fmla="*/ 776 w 1219"/>
                <a:gd name="T15" fmla="*/ 10 h 1219"/>
                <a:gd name="T16" fmla="*/ 727 w 1219"/>
                <a:gd name="T17" fmla="*/ 26 h 1219"/>
                <a:gd name="T18" fmla="*/ 680 w 1219"/>
                <a:gd name="T19" fmla="*/ 49 h 1219"/>
                <a:gd name="T20" fmla="*/ 650 w 1219"/>
                <a:gd name="T21" fmla="*/ 69 h 1219"/>
                <a:gd name="T22" fmla="*/ 610 w 1219"/>
                <a:gd name="T23" fmla="*/ 104 h 1219"/>
                <a:gd name="T24" fmla="*/ 92 w 1219"/>
                <a:gd name="T25" fmla="*/ 622 h 1219"/>
                <a:gd name="T26" fmla="*/ 59 w 1219"/>
                <a:gd name="T27" fmla="*/ 665 h 1219"/>
                <a:gd name="T28" fmla="*/ 33 w 1219"/>
                <a:gd name="T29" fmla="*/ 711 h 1219"/>
                <a:gd name="T30" fmla="*/ 14 w 1219"/>
                <a:gd name="T31" fmla="*/ 760 h 1219"/>
                <a:gd name="T32" fmla="*/ 3 w 1219"/>
                <a:gd name="T33" fmla="*/ 810 h 1219"/>
                <a:gd name="T34" fmla="*/ 0 w 1219"/>
                <a:gd name="T35" fmla="*/ 862 h 1219"/>
                <a:gd name="T36" fmla="*/ 3 w 1219"/>
                <a:gd name="T37" fmla="*/ 913 h 1219"/>
                <a:gd name="T38" fmla="*/ 14 w 1219"/>
                <a:gd name="T39" fmla="*/ 963 h 1219"/>
                <a:gd name="T40" fmla="*/ 33 w 1219"/>
                <a:gd name="T41" fmla="*/ 1012 h 1219"/>
                <a:gd name="T42" fmla="*/ 59 w 1219"/>
                <a:gd name="T43" fmla="*/ 1059 h 1219"/>
                <a:gd name="T44" fmla="*/ 92 w 1219"/>
                <a:gd name="T45" fmla="*/ 1101 h 1219"/>
                <a:gd name="T46" fmla="*/ 131 w 1219"/>
                <a:gd name="T47" fmla="*/ 1139 h 1219"/>
                <a:gd name="T48" fmla="*/ 175 w 1219"/>
                <a:gd name="T49" fmla="*/ 1170 h 1219"/>
                <a:gd name="T50" fmla="*/ 223 w 1219"/>
                <a:gd name="T51" fmla="*/ 1193 h 1219"/>
                <a:gd name="T52" fmla="*/ 272 w 1219"/>
                <a:gd name="T53" fmla="*/ 1209 h 1219"/>
                <a:gd name="T54" fmla="*/ 323 w 1219"/>
                <a:gd name="T55" fmla="*/ 1217 h 1219"/>
                <a:gd name="T56" fmla="*/ 374 w 1219"/>
                <a:gd name="T57" fmla="*/ 1218 h 1219"/>
                <a:gd name="T58" fmla="*/ 425 w 1219"/>
                <a:gd name="T59" fmla="*/ 1212 h 1219"/>
                <a:gd name="T60" fmla="*/ 475 w 1219"/>
                <a:gd name="T61" fmla="*/ 1199 h 1219"/>
                <a:gd name="T62" fmla="*/ 523 w 1219"/>
                <a:gd name="T63" fmla="*/ 1178 h 1219"/>
                <a:gd name="T64" fmla="*/ 568 w 1219"/>
                <a:gd name="T65" fmla="*/ 1150 h 1219"/>
                <a:gd name="T66" fmla="*/ 609 w 1219"/>
                <a:gd name="T67" fmla="*/ 1115 h 1219"/>
                <a:gd name="T68" fmla="*/ 1127 w 1219"/>
                <a:gd name="T69" fmla="*/ 597 h 1219"/>
                <a:gd name="T70" fmla="*/ 1160 w 1219"/>
                <a:gd name="T71" fmla="*/ 554 h 1219"/>
                <a:gd name="T72" fmla="*/ 1186 w 1219"/>
                <a:gd name="T73" fmla="*/ 508 h 1219"/>
                <a:gd name="T74" fmla="*/ 1204 w 1219"/>
                <a:gd name="T75" fmla="*/ 459 h 1219"/>
                <a:gd name="T76" fmla="*/ 1215 w 1219"/>
                <a:gd name="T77" fmla="*/ 408 h 1219"/>
                <a:gd name="T78" fmla="*/ 1219 w 1219"/>
                <a:gd name="T79" fmla="*/ 357 h 1219"/>
                <a:gd name="T80" fmla="*/ 1215 w 1219"/>
                <a:gd name="T81" fmla="*/ 306 h 1219"/>
                <a:gd name="T82" fmla="*/ 1204 w 1219"/>
                <a:gd name="T83" fmla="*/ 255 h 1219"/>
                <a:gd name="T84" fmla="*/ 1186 w 1219"/>
                <a:gd name="T85" fmla="*/ 207 h 1219"/>
                <a:gd name="T86" fmla="*/ 1160 w 1219"/>
                <a:gd name="T87" fmla="*/ 160 h 1219"/>
                <a:gd name="T88" fmla="*/ 1127 w 1219"/>
                <a:gd name="T89" fmla="*/ 118 h 1219"/>
                <a:gd name="T90" fmla="*/ 1114 w 1219"/>
                <a:gd name="T91" fmla="*/ 10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19" h="1219">
                  <a:moveTo>
                    <a:pt x="1114" y="104"/>
                  </a:moveTo>
                  <a:cubicBezTo>
                    <a:pt x="1101" y="92"/>
                    <a:pt x="1088" y="80"/>
                    <a:pt x="1073" y="69"/>
                  </a:cubicBezTo>
                  <a:cubicBezTo>
                    <a:pt x="1058" y="59"/>
                    <a:pt x="1044" y="50"/>
                    <a:pt x="1028" y="41"/>
                  </a:cubicBezTo>
                  <a:cubicBezTo>
                    <a:pt x="1012" y="33"/>
                    <a:pt x="996" y="26"/>
                    <a:pt x="980" y="20"/>
                  </a:cubicBezTo>
                  <a:cubicBezTo>
                    <a:pt x="963" y="15"/>
                    <a:pt x="947" y="10"/>
                    <a:pt x="930" y="7"/>
                  </a:cubicBezTo>
                  <a:cubicBezTo>
                    <a:pt x="913" y="4"/>
                    <a:pt x="896" y="2"/>
                    <a:pt x="879" y="0"/>
                  </a:cubicBezTo>
                  <a:cubicBezTo>
                    <a:pt x="861" y="0"/>
                    <a:pt x="845" y="0"/>
                    <a:pt x="827" y="2"/>
                  </a:cubicBezTo>
                  <a:cubicBezTo>
                    <a:pt x="810" y="4"/>
                    <a:pt x="794" y="7"/>
                    <a:pt x="776" y="10"/>
                  </a:cubicBezTo>
                  <a:cubicBezTo>
                    <a:pt x="760" y="15"/>
                    <a:pt x="743" y="20"/>
                    <a:pt x="727" y="26"/>
                  </a:cubicBezTo>
                  <a:cubicBezTo>
                    <a:pt x="711" y="33"/>
                    <a:pt x="695" y="41"/>
                    <a:pt x="680" y="49"/>
                  </a:cubicBezTo>
                  <a:cubicBezTo>
                    <a:pt x="650" y="69"/>
                    <a:pt x="650" y="69"/>
                    <a:pt x="650" y="69"/>
                  </a:cubicBezTo>
                  <a:cubicBezTo>
                    <a:pt x="636" y="80"/>
                    <a:pt x="623" y="91"/>
                    <a:pt x="610" y="104"/>
                  </a:cubicBezTo>
                  <a:cubicBezTo>
                    <a:pt x="92" y="622"/>
                    <a:pt x="92" y="622"/>
                    <a:pt x="92" y="622"/>
                  </a:cubicBezTo>
                  <a:cubicBezTo>
                    <a:pt x="80" y="636"/>
                    <a:pt x="69" y="650"/>
                    <a:pt x="59" y="665"/>
                  </a:cubicBezTo>
                  <a:cubicBezTo>
                    <a:pt x="49" y="680"/>
                    <a:pt x="41" y="695"/>
                    <a:pt x="33" y="711"/>
                  </a:cubicBezTo>
                  <a:cubicBezTo>
                    <a:pt x="26" y="727"/>
                    <a:pt x="20" y="743"/>
                    <a:pt x="14" y="760"/>
                  </a:cubicBezTo>
                  <a:cubicBezTo>
                    <a:pt x="10" y="777"/>
                    <a:pt x="6" y="793"/>
                    <a:pt x="3" y="810"/>
                  </a:cubicBezTo>
                  <a:cubicBezTo>
                    <a:pt x="1" y="828"/>
                    <a:pt x="0" y="844"/>
                    <a:pt x="0" y="862"/>
                  </a:cubicBezTo>
                  <a:cubicBezTo>
                    <a:pt x="0" y="879"/>
                    <a:pt x="1" y="896"/>
                    <a:pt x="3" y="913"/>
                  </a:cubicBezTo>
                  <a:cubicBezTo>
                    <a:pt x="6" y="930"/>
                    <a:pt x="10" y="947"/>
                    <a:pt x="14" y="963"/>
                  </a:cubicBezTo>
                  <a:cubicBezTo>
                    <a:pt x="20" y="980"/>
                    <a:pt x="26" y="996"/>
                    <a:pt x="33" y="1012"/>
                  </a:cubicBezTo>
                  <a:cubicBezTo>
                    <a:pt x="41" y="1028"/>
                    <a:pt x="49" y="1043"/>
                    <a:pt x="59" y="1059"/>
                  </a:cubicBezTo>
                  <a:cubicBezTo>
                    <a:pt x="69" y="1074"/>
                    <a:pt x="80" y="1087"/>
                    <a:pt x="92" y="1101"/>
                  </a:cubicBezTo>
                  <a:cubicBezTo>
                    <a:pt x="104" y="1115"/>
                    <a:pt x="117" y="1127"/>
                    <a:pt x="131" y="1139"/>
                  </a:cubicBezTo>
                  <a:cubicBezTo>
                    <a:pt x="146" y="1150"/>
                    <a:pt x="160" y="1160"/>
                    <a:pt x="175" y="1170"/>
                  </a:cubicBezTo>
                  <a:cubicBezTo>
                    <a:pt x="191" y="1178"/>
                    <a:pt x="206" y="1186"/>
                    <a:pt x="223" y="1193"/>
                  </a:cubicBezTo>
                  <a:cubicBezTo>
                    <a:pt x="239" y="1199"/>
                    <a:pt x="255" y="1204"/>
                    <a:pt x="272" y="1209"/>
                  </a:cubicBezTo>
                  <a:cubicBezTo>
                    <a:pt x="289" y="1212"/>
                    <a:pt x="305" y="1215"/>
                    <a:pt x="323" y="1217"/>
                  </a:cubicBezTo>
                  <a:cubicBezTo>
                    <a:pt x="340" y="1218"/>
                    <a:pt x="357" y="1219"/>
                    <a:pt x="374" y="1218"/>
                  </a:cubicBezTo>
                  <a:cubicBezTo>
                    <a:pt x="391" y="1217"/>
                    <a:pt x="408" y="1215"/>
                    <a:pt x="425" y="1212"/>
                  </a:cubicBezTo>
                  <a:cubicBezTo>
                    <a:pt x="442" y="1209"/>
                    <a:pt x="459" y="1204"/>
                    <a:pt x="475" y="1199"/>
                  </a:cubicBezTo>
                  <a:cubicBezTo>
                    <a:pt x="492" y="1193"/>
                    <a:pt x="507" y="1186"/>
                    <a:pt x="523" y="1178"/>
                  </a:cubicBezTo>
                  <a:cubicBezTo>
                    <a:pt x="539" y="1169"/>
                    <a:pt x="554" y="1160"/>
                    <a:pt x="568" y="1150"/>
                  </a:cubicBezTo>
                  <a:cubicBezTo>
                    <a:pt x="583" y="1139"/>
                    <a:pt x="596" y="1128"/>
                    <a:pt x="609" y="1115"/>
                  </a:cubicBezTo>
                  <a:cubicBezTo>
                    <a:pt x="1127" y="597"/>
                    <a:pt x="1127" y="597"/>
                    <a:pt x="1127" y="597"/>
                  </a:cubicBezTo>
                  <a:cubicBezTo>
                    <a:pt x="1139" y="583"/>
                    <a:pt x="1149" y="569"/>
                    <a:pt x="1160" y="554"/>
                  </a:cubicBezTo>
                  <a:cubicBezTo>
                    <a:pt x="1169" y="539"/>
                    <a:pt x="1178" y="524"/>
                    <a:pt x="1186" y="508"/>
                  </a:cubicBezTo>
                  <a:cubicBezTo>
                    <a:pt x="1193" y="492"/>
                    <a:pt x="1199" y="476"/>
                    <a:pt x="1204" y="459"/>
                  </a:cubicBezTo>
                  <a:cubicBezTo>
                    <a:pt x="1209" y="442"/>
                    <a:pt x="1212" y="426"/>
                    <a:pt x="1215" y="408"/>
                  </a:cubicBezTo>
                  <a:cubicBezTo>
                    <a:pt x="1217" y="391"/>
                    <a:pt x="1218" y="375"/>
                    <a:pt x="1219" y="357"/>
                  </a:cubicBezTo>
                  <a:cubicBezTo>
                    <a:pt x="1218" y="340"/>
                    <a:pt x="1217" y="323"/>
                    <a:pt x="1215" y="306"/>
                  </a:cubicBezTo>
                  <a:cubicBezTo>
                    <a:pt x="1212" y="289"/>
                    <a:pt x="1209" y="272"/>
                    <a:pt x="1204" y="255"/>
                  </a:cubicBezTo>
                  <a:cubicBezTo>
                    <a:pt x="1199" y="239"/>
                    <a:pt x="1193" y="223"/>
                    <a:pt x="1186" y="207"/>
                  </a:cubicBezTo>
                  <a:cubicBezTo>
                    <a:pt x="1178" y="191"/>
                    <a:pt x="1169" y="176"/>
                    <a:pt x="1160" y="160"/>
                  </a:cubicBezTo>
                  <a:cubicBezTo>
                    <a:pt x="1149" y="145"/>
                    <a:pt x="1139" y="132"/>
                    <a:pt x="1127" y="118"/>
                  </a:cubicBezTo>
                  <a:cubicBezTo>
                    <a:pt x="1114" y="104"/>
                    <a:pt x="1114" y="104"/>
                    <a:pt x="1114" y="104"/>
                  </a:cubicBezTo>
                  <a:close/>
                </a:path>
              </a:pathLst>
            </a:custGeom>
            <a:solidFill>
              <a:schemeClr val="bg2">
                <a:lumMod val="9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6" name="任意多边形: 形状 5">
              <a:extLst>
                <a:ext uri="{FF2B5EF4-FFF2-40B4-BE49-F238E27FC236}">
                  <a16:creationId xmlns:a16="http://schemas.microsoft.com/office/drawing/2014/main" id="{5A8242E1-F795-429A-958D-215222E3A560}"/>
                </a:ext>
              </a:extLst>
            </p:cNvPr>
            <p:cNvSpPr>
              <a:spLocks/>
            </p:cNvSpPr>
            <p:nvPr/>
          </p:nvSpPr>
          <p:spPr bwMode="auto">
            <a:xfrm>
              <a:off x="4132726" y="2982712"/>
              <a:ext cx="2410585" cy="2404451"/>
            </a:xfrm>
            <a:custGeom>
              <a:avLst/>
              <a:gdLst>
                <a:gd name="T0" fmla="*/ 1042 w 1135"/>
                <a:gd name="T1" fmla="*/ 92 h 1134"/>
                <a:gd name="T2" fmla="*/ 1006 w 1135"/>
                <a:gd name="T3" fmla="*/ 61 h 1134"/>
                <a:gd name="T4" fmla="*/ 966 w 1135"/>
                <a:gd name="T5" fmla="*/ 36 h 1134"/>
                <a:gd name="T6" fmla="*/ 895 w 1135"/>
                <a:gd name="T7" fmla="*/ 9 h 1134"/>
                <a:gd name="T8" fmla="*/ 850 w 1135"/>
                <a:gd name="T9" fmla="*/ 2 h 1134"/>
                <a:gd name="T10" fmla="*/ 774 w 1135"/>
                <a:gd name="T11" fmla="*/ 4 h 1134"/>
                <a:gd name="T12" fmla="*/ 730 w 1135"/>
                <a:gd name="T13" fmla="*/ 13 h 1134"/>
                <a:gd name="T14" fmla="*/ 659 w 1135"/>
                <a:gd name="T15" fmla="*/ 44 h 1134"/>
                <a:gd name="T16" fmla="*/ 633 w 1135"/>
                <a:gd name="T17" fmla="*/ 61 h 1134"/>
                <a:gd name="T18" fmla="*/ 597 w 1135"/>
                <a:gd name="T19" fmla="*/ 92 h 1134"/>
                <a:gd name="T20" fmla="*/ 81 w 1135"/>
                <a:gd name="T21" fmla="*/ 609 h 1134"/>
                <a:gd name="T22" fmla="*/ 52 w 1135"/>
                <a:gd name="T23" fmla="*/ 646 h 1134"/>
                <a:gd name="T24" fmla="*/ 29 w 1135"/>
                <a:gd name="T25" fmla="*/ 687 h 1134"/>
                <a:gd name="T26" fmla="*/ 6 w 1135"/>
                <a:gd name="T27" fmla="*/ 760 h 1134"/>
                <a:gd name="T28" fmla="*/ 1 w 1135"/>
                <a:gd name="T29" fmla="*/ 805 h 1134"/>
                <a:gd name="T30" fmla="*/ 6 w 1135"/>
                <a:gd name="T31" fmla="*/ 880 h 1134"/>
                <a:gd name="T32" fmla="*/ 18 w 1135"/>
                <a:gd name="T33" fmla="*/ 924 h 1134"/>
                <a:gd name="T34" fmla="*/ 52 w 1135"/>
                <a:gd name="T35" fmla="*/ 993 h 1134"/>
                <a:gd name="T36" fmla="*/ 81 w 1135"/>
                <a:gd name="T37" fmla="*/ 1031 h 1134"/>
                <a:gd name="T38" fmla="*/ 116 w 1135"/>
                <a:gd name="T39" fmla="*/ 1064 h 1134"/>
                <a:gd name="T40" fmla="*/ 155 w 1135"/>
                <a:gd name="T41" fmla="*/ 1091 h 1134"/>
                <a:gd name="T42" fmla="*/ 196 w 1135"/>
                <a:gd name="T43" fmla="*/ 1112 h 1134"/>
                <a:gd name="T44" fmla="*/ 270 w 1135"/>
                <a:gd name="T45" fmla="*/ 1131 h 1134"/>
                <a:gd name="T46" fmla="*/ 315 w 1135"/>
                <a:gd name="T47" fmla="*/ 1134 h 1134"/>
                <a:gd name="T48" fmla="*/ 390 w 1135"/>
                <a:gd name="T49" fmla="*/ 1126 h 1134"/>
                <a:gd name="T50" fmla="*/ 434 w 1135"/>
                <a:gd name="T51" fmla="*/ 1112 h 1134"/>
                <a:gd name="T52" fmla="*/ 501 w 1135"/>
                <a:gd name="T53" fmla="*/ 1074 h 1134"/>
                <a:gd name="T54" fmla="*/ 537 w 1135"/>
                <a:gd name="T55" fmla="*/ 1043 h 1134"/>
                <a:gd name="T56" fmla="*/ 1053 w 1135"/>
                <a:gd name="T57" fmla="*/ 526 h 1134"/>
                <a:gd name="T58" fmla="*/ 1083 w 1135"/>
                <a:gd name="T59" fmla="*/ 489 h 1134"/>
                <a:gd name="T60" fmla="*/ 1105 w 1135"/>
                <a:gd name="T61" fmla="*/ 448 h 1134"/>
                <a:gd name="T62" fmla="*/ 1129 w 1135"/>
                <a:gd name="T63" fmla="*/ 375 h 1134"/>
                <a:gd name="T64" fmla="*/ 1134 w 1135"/>
                <a:gd name="T65" fmla="*/ 330 h 1134"/>
                <a:gd name="T66" fmla="*/ 1129 w 1135"/>
                <a:gd name="T67" fmla="*/ 255 h 1134"/>
                <a:gd name="T68" fmla="*/ 1117 w 1135"/>
                <a:gd name="T69" fmla="*/ 211 h 1134"/>
                <a:gd name="T70" fmla="*/ 1083 w 1135"/>
                <a:gd name="T71" fmla="*/ 142 h 1134"/>
                <a:gd name="T72" fmla="*/ 1053 w 1135"/>
                <a:gd name="T73" fmla="*/ 104 h 1134"/>
                <a:gd name="T74" fmla="*/ 1042 w 1135"/>
                <a:gd name="T75" fmla="*/ 92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5" h="1134">
                  <a:moveTo>
                    <a:pt x="1042" y="92"/>
                  </a:moveTo>
                  <a:cubicBezTo>
                    <a:pt x="1031" y="81"/>
                    <a:pt x="1019" y="71"/>
                    <a:pt x="1006" y="61"/>
                  </a:cubicBezTo>
                  <a:cubicBezTo>
                    <a:pt x="993" y="52"/>
                    <a:pt x="980" y="44"/>
                    <a:pt x="966" y="36"/>
                  </a:cubicBezTo>
                  <a:cubicBezTo>
                    <a:pt x="942" y="25"/>
                    <a:pt x="920" y="16"/>
                    <a:pt x="895" y="9"/>
                  </a:cubicBezTo>
                  <a:cubicBezTo>
                    <a:pt x="880" y="6"/>
                    <a:pt x="865" y="4"/>
                    <a:pt x="850" y="2"/>
                  </a:cubicBezTo>
                  <a:cubicBezTo>
                    <a:pt x="824" y="0"/>
                    <a:pt x="800" y="1"/>
                    <a:pt x="774" y="4"/>
                  </a:cubicBezTo>
                  <a:cubicBezTo>
                    <a:pt x="759" y="6"/>
                    <a:pt x="745" y="9"/>
                    <a:pt x="730" y="13"/>
                  </a:cubicBezTo>
                  <a:cubicBezTo>
                    <a:pt x="705" y="21"/>
                    <a:pt x="682" y="31"/>
                    <a:pt x="659" y="44"/>
                  </a:cubicBezTo>
                  <a:cubicBezTo>
                    <a:pt x="633" y="61"/>
                    <a:pt x="633" y="61"/>
                    <a:pt x="633" y="61"/>
                  </a:cubicBezTo>
                  <a:cubicBezTo>
                    <a:pt x="620" y="71"/>
                    <a:pt x="609" y="81"/>
                    <a:pt x="597" y="92"/>
                  </a:cubicBezTo>
                  <a:cubicBezTo>
                    <a:pt x="81" y="609"/>
                    <a:pt x="81" y="609"/>
                    <a:pt x="81" y="609"/>
                  </a:cubicBezTo>
                  <a:cubicBezTo>
                    <a:pt x="71" y="621"/>
                    <a:pt x="61" y="633"/>
                    <a:pt x="52" y="646"/>
                  </a:cubicBezTo>
                  <a:cubicBezTo>
                    <a:pt x="44" y="660"/>
                    <a:pt x="36" y="673"/>
                    <a:pt x="29" y="687"/>
                  </a:cubicBezTo>
                  <a:cubicBezTo>
                    <a:pt x="19" y="711"/>
                    <a:pt x="12" y="734"/>
                    <a:pt x="6" y="760"/>
                  </a:cubicBezTo>
                  <a:cubicBezTo>
                    <a:pt x="3" y="775"/>
                    <a:pt x="2" y="789"/>
                    <a:pt x="1" y="805"/>
                  </a:cubicBezTo>
                  <a:cubicBezTo>
                    <a:pt x="0" y="831"/>
                    <a:pt x="2" y="854"/>
                    <a:pt x="6" y="880"/>
                  </a:cubicBezTo>
                  <a:cubicBezTo>
                    <a:pt x="9" y="895"/>
                    <a:pt x="13" y="909"/>
                    <a:pt x="18" y="924"/>
                  </a:cubicBezTo>
                  <a:cubicBezTo>
                    <a:pt x="27" y="949"/>
                    <a:pt x="38" y="971"/>
                    <a:pt x="52" y="993"/>
                  </a:cubicBezTo>
                  <a:cubicBezTo>
                    <a:pt x="61" y="1006"/>
                    <a:pt x="71" y="1019"/>
                    <a:pt x="81" y="1031"/>
                  </a:cubicBezTo>
                  <a:cubicBezTo>
                    <a:pt x="92" y="1043"/>
                    <a:pt x="104" y="1053"/>
                    <a:pt x="116" y="1064"/>
                  </a:cubicBezTo>
                  <a:cubicBezTo>
                    <a:pt x="129" y="1074"/>
                    <a:pt x="141" y="1083"/>
                    <a:pt x="155" y="1091"/>
                  </a:cubicBezTo>
                  <a:cubicBezTo>
                    <a:pt x="169" y="1099"/>
                    <a:pt x="182" y="1105"/>
                    <a:pt x="196" y="1112"/>
                  </a:cubicBezTo>
                  <a:cubicBezTo>
                    <a:pt x="221" y="1121"/>
                    <a:pt x="244" y="1127"/>
                    <a:pt x="270" y="1131"/>
                  </a:cubicBezTo>
                  <a:cubicBezTo>
                    <a:pt x="285" y="1133"/>
                    <a:pt x="300" y="1134"/>
                    <a:pt x="315" y="1134"/>
                  </a:cubicBezTo>
                  <a:cubicBezTo>
                    <a:pt x="341" y="1134"/>
                    <a:pt x="365" y="1131"/>
                    <a:pt x="390" y="1126"/>
                  </a:cubicBezTo>
                  <a:cubicBezTo>
                    <a:pt x="405" y="1121"/>
                    <a:pt x="419" y="1117"/>
                    <a:pt x="434" y="1112"/>
                  </a:cubicBezTo>
                  <a:cubicBezTo>
                    <a:pt x="458" y="1101"/>
                    <a:pt x="479" y="1089"/>
                    <a:pt x="501" y="1074"/>
                  </a:cubicBezTo>
                  <a:cubicBezTo>
                    <a:pt x="514" y="1064"/>
                    <a:pt x="526" y="1054"/>
                    <a:pt x="537" y="1043"/>
                  </a:cubicBezTo>
                  <a:cubicBezTo>
                    <a:pt x="1053" y="526"/>
                    <a:pt x="1053" y="526"/>
                    <a:pt x="1053" y="526"/>
                  </a:cubicBezTo>
                  <a:cubicBezTo>
                    <a:pt x="1064" y="514"/>
                    <a:pt x="1073" y="502"/>
                    <a:pt x="1083" y="489"/>
                  </a:cubicBezTo>
                  <a:cubicBezTo>
                    <a:pt x="1091" y="475"/>
                    <a:pt x="1098" y="462"/>
                    <a:pt x="1105" y="448"/>
                  </a:cubicBezTo>
                  <a:cubicBezTo>
                    <a:pt x="1116" y="424"/>
                    <a:pt x="1123" y="401"/>
                    <a:pt x="1129" y="375"/>
                  </a:cubicBezTo>
                  <a:cubicBezTo>
                    <a:pt x="1131" y="360"/>
                    <a:pt x="1133" y="346"/>
                    <a:pt x="1134" y="330"/>
                  </a:cubicBezTo>
                  <a:cubicBezTo>
                    <a:pt x="1135" y="304"/>
                    <a:pt x="1133" y="281"/>
                    <a:pt x="1129" y="255"/>
                  </a:cubicBezTo>
                  <a:cubicBezTo>
                    <a:pt x="1125" y="240"/>
                    <a:pt x="1121" y="226"/>
                    <a:pt x="1117" y="211"/>
                  </a:cubicBezTo>
                  <a:cubicBezTo>
                    <a:pt x="1107" y="186"/>
                    <a:pt x="1097" y="164"/>
                    <a:pt x="1083" y="142"/>
                  </a:cubicBezTo>
                  <a:cubicBezTo>
                    <a:pt x="1073" y="128"/>
                    <a:pt x="1064" y="116"/>
                    <a:pt x="1053" y="104"/>
                  </a:cubicBezTo>
                  <a:cubicBezTo>
                    <a:pt x="1042" y="92"/>
                    <a:pt x="1042" y="92"/>
                    <a:pt x="1042" y="9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7" name="任意多边形: 形状 6">
              <a:extLst>
                <a:ext uri="{FF2B5EF4-FFF2-40B4-BE49-F238E27FC236}">
                  <a16:creationId xmlns:a16="http://schemas.microsoft.com/office/drawing/2014/main" id="{624B0E04-2AD0-4942-8236-71CEF0D3065F}"/>
                </a:ext>
              </a:extLst>
            </p:cNvPr>
            <p:cNvSpPr>
              <a:spLocks/>
            </p:cNvSpPr>
            <p:nvPr/>
          </p:nvSpPr>
          <p:spPr bwMode="auto">
            <a:xfrm>
              <a:off x="4166462" y="3016448"/>
              <a:ext cx="2341068" cy="2339024"/>
            </a:xfrm>
            <a:custGeom>
              <a:avLst/>
              <a:gdLst>
                <a:gd name="T0" fmla="*/ 996 w 1102"/>
                <a:gd name="T1" fmla="*/ 106 h 1103"/>
                <a:gd name="T2" fmla="*/ 996 w 1102"/>
                <a:gd name="T3" fmla="*/ 106 h 1103"/>
                <a:gd name="T4" fmla="*/ 611 w 1102"/>
                <a:gd name="T5" fmla="*/ 106 h 1103"/>
                <a:gd name="T6" fmla="*/ 106 w 1102"/>
                <a:gd name="T7" fmla="*/ 611 h 1103"/>
                <a:gd name="T8" fmla="*/ 106 w 1102"/>
                <a:gd name="T9" fmla="*/ 997 h 1103"/>
                <a:gd name="T10" fmla="*/ 106 w 1102"/>
                <a:gd name="T11" fmla="*/ 997 h 1103"/>
                <a:gd name="T12" fmla="*/ 492 w 1102"/>
                <a:gd name="T13" fmla="*/ 997 h 1103"/>
                <a:gd name="T14" fmla="*/ 996 w 1102"/>
                <a:gd name="T15" fmla="*/ 492 h 1103"/>
                <a:gd name="T16" fmla="*/ 996 w 1102"/>
                <a:gd name="T17" fmla="*/ 106 h 1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2" h="1103">
                  <a:moveTo>
                    <a:pt x="996" y="106"/>
                  </a:moveTo>
                  <a:cubicBezTo>
                    <a:pt x="996" y="106"/>
                    <a:pt x="996" y="106"/>
                    <a:pt x="996" y="106"/>
                  </a:cubicBezTo>
                  <a:cubicBezTo>
                    <a:pt x="890" y="0"/>
                    <a:pt x="717" y="0"/>
                    <a:pt x="611" y="106"/>
                  </a:cubicBezTo>
                  <a:cubicBezTo>
                    <a:pt x="106" y="611"/>
                    <a:pt x="106" y="611"/>
                    <a:pt x="106" y="611"/>
                  </a:cubicBezTo>
                  <a:cubicBezTo>
                    <a:pt x="0" y="717"/>
                    <a:pt x="0" y="890"/>
                    <a:pt x="106" y="997"/>
                  </a:cubicBezTo>
                  <a:cubicBezTo>
                    <a:pt x="106" y="997"/>
                    <a:pt x="106" y="997"/>
                    <a:pt x="106" y="997"/>
                  </a:cubicBezTo>
                  <a:cubicBezTo>
                    <a:pt x="212" y="1103"/>
                    <a:pt x="386" y="1103"/>
                    <a:pt x="492" y="997"/>
                  </a:cubicBezTo>
                  <a:cubicBezTo>
                    <a:pt x="996" y="492"/>
                    <a:pt x="996" y="492"/>
                    <a:pt x="996" y="492"/>
                  </a:cubicBezTo>
                  <a:cubicBezTo>
                    <a:pt x="1102" y="386"/>
                    <a:pt x="1102" y="212"/>
                    <a:pt x="996" y="106"/>
                  </a:cubicBezTo>
                  <a:close/>
                </a:path>
              </a:pathLst>
            </a:custGeom>
            <a:solidFill>
              <a:schemeClr val="accent3"/>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8" name="任意多边形: 形状 7">
              <a:extLst>
                <a:ext uri="{FF2B5EF4-FFF2-40B4-BE49-F238E27FC236}">
                  <a16:creationId xmlns:a16="http://schemas.microsoft.com/office/drawing/2014/main" id="{F7F7F06B-C97F-402F-B580-32EFBF4B5EE7}"/>
                </a:ext>
              </a:extLst>
            </p:cNvPr>
            <p:cNvSpPr>
              <a:spLocks/>
            </p:cNvSpPr>
            <p:nvPr/>
          </p:nvSpPr>
          <p:spPr bwMode="auto">
            <a:xfrm>
              <a:off x="4327985" y="4248320"/>
              <a:ext cx="947673" cy="943584"/>
            </a:xfrm>
            <a:custGeom>
              <a:avLst/>
              <a:gdLst>
                <a:gd name="T0" fmla="*/ 79 w 446"/>
                <a:gd name="T1" fmla="*/ 79 h 445"/>
                <a:gd name="T2" fmla="*/ 367 w 446"/>
                <a:gd name="T3" fmla="*/ 79 h 445"/>
                <a:gd name="T4" fmla="*/ 367 w 446"/>
                <a:gd name="T5" fmla="*/ 366 h 445"/>
                <a:gd name="T6" fmla="*/ 79 w 446"/>
                <a:gd name="T7" fmla="*/ 366 h 445"/>
                <a:gd name="T8" fmla="*/ 79 w 446"/>
                <a:gd name="T9" fmla="*/ 79 h 445"/>
              </a:gdLst>
              <a:ahLst/>
              <a:cxnLst>
                <a:cxn ang="0">
                  <a:pos x="T0" y="T1"/>
                </a:cxn>
                <a:cxn ang="0">
                  <a:pos x="T2" y="T3"/>
                </a:cxn>
                <a:cxn ang="0">
                  <a:pos x="T4" y="T5"/>
                </a:cxn>
                <a:cxn ang="0">
                  <a:pos x="T6" y="T7"/>
                </a:cxn>
                <a:cxn ang="0">
                  <a:pos x="T8" y="T9"/>
                </a:cxn>
              </a:cxnLst>
              <a:rect l="0" t="0" r="r" b="b"/>
              <a:pathLst>
                <a:path w="446" h="445">
                  <a:moveTo>
                    <a:pt x="79" y="79"/>
                  </a:moveTo>
                  <a:cubicBezTo>
                    <a:pt x="159" y="0"/>
                    <a:pt x="287" y="0"/>
                    <a:pt x="367" y="79"/>
                  </a:cubicBezTo>
                  <a:cubicBezTo>
                    <a:pt x="446" y="158"/>
                    <a:pt x="446" y="287"/>
                    <a:pt x="367" y="366"/>
                  </a:cubicBezTo>
                  <a:cubicBezTo>
                    <a:pt x="287" y="445"/>
                    <a:pt x="159" y="445"/>
                    <a:pt x="79" y="366"/>
                  </a:cubicBezTo>
                  <a:cubicBezTo>
                    <a:pt x="0" y="287"/>
                    <a:pt x="0" y="158"/>
                    <a:pt x="79"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9" name="任意多边形: 形状 8">
              <a:extLst>
                <a:ext uri="{FF2B5EF4-FFF2-40B4-BE49-F238E27FC236}">
                  <a16:creationId xmlns:a16="http://schemas.microsoft.com/office/drawing/2014/main" id="{40FFDF1D-4C31-4206-9081-A5D8E3EF7C40}"/>
                </a:ext>
              </a:extLst>
            </p:cNvPr>
            <p:cNvSpPr>
              <a:spLocks/>
            </p:cNvSpPr>
            <p:nvPr/>
          </p:nvSpPr>
          <p:spPr bwMode="auto">
            <a:xfrm>
              <a:off x="5561902" y="1376678"/>
              <a:ext cx="2590510" cy="2585399"/>
            </a:xfrm>
            <a:custGeom>
              <a:avLst/>
              <a:gdLst>
                <a:gd name="T0" fmla="*/ 104 w 1219"/>
                <a:gd name="T1" fmla="*/ 1114 h 1219"/>
                <a:gd name="T2" fmla="*/ 69 w 1219"/>
                <a:gd name="T3" fmla="*/ 1073 h 1219"/>
                <a:gd name="T4" fmla="*/ 41 w 1219"/>
                <a:gd name="T5" fmla="*/ 1028 h 1219"/>
                <a:gd name="T6" fmla="*/ 20 w 1219"/>
                <a:gd name="T7" fmla="*/ 980 h 1219"/>
                <a:gd name="T8" fmla="*/ 7 w 1219"/>
                <a:gd name="T9" fmla="*/ 930 h 1219"/>
                <a:gd name="T10" fmla="*/ 0 w 1219"/>
                <a:gd name="T11" fmla="*/ 879 h 1219"/>
                <a:gd name="T12" fmla="*/ 2 w 1219"/>
                <a:gd name="T13" fmla="*/ 827 h 1219"/>
                <a:gd name="T14" fmla="*/ 10 w 1219"/>
                <a:gd name="T15" fmla="*/ 776 h 1219"/>
                <a:gd name="T16" fmla="*/ 26 w 1219"/>
                <a:gd name="T17" fmla="*/ 727 h 1219"/>
                <a:gd name="T18" fmla="*/ 49 w 1219"/>
                <a:gd name="T19" fmla="*/ 680 h 1219"/>
                <a:gd name="T20" fmla="*/ 69 w 1219"/>
                <a:gd name="T21" fmla="*/ 650 h 1219"/>
                <a:gd name="T22" fmla="*/ 104 w 1219"/>
                <a:gd name="T23" fmla="*/ 610 h 1219"/>
                <a:gd name="T24" fmla="*/ 622 w 1219"/>
                <a:gd name="T25" fmla="*/ 92 h 1219"/>
                <a:gd name="T26" fmla="*/ 665 w 1219"/>
                <a:gd name="T27" fmla="*/ 59 h 1219"/>
                <a:gd name="T28" fmla="*/ 711 w 1219"/>
                <a:gd name="T29" fmla="*/ 33 h 1219"/>
                <a:gd name="T30" fmla="*/ 760 w 1219"/>
                <a:gd name="T31" fmla="*/ 14 h 1219"/>
                <a:gd name="T32" fmla="*/ 810 w 1219"/>
                <a:gd name="T33" fmla="*/ 3 h 1219"/>
                <a:gd name="T34" fmla="*/ 862 w 1219"/>
                <a:gd name="T35" fmla="*/ 0 h 1219"/>
                <a:gd name="T36" fmla="*/ 913 w 1219"/>
                <a:gd name="T37" fmla="*/ 3 h 1219"/>
                <a:gd name="T38" fmla="*/ 963 w 1219"/>
                <a:gd name="T39" fmla="*/ 14 h 1219"/>
                <a:gd name="T40" fmla="*/ 1012 w 1219"/>
                <a:gd name="T41" fmla="*/ 33 h 1219"/>
                <a:gd name="T42" fmla="*/ 1059 w 1219"/>
                <a:gd name="T43" fmla="*/ 59 h 1219"/>
                <a:gd name="T44" fmla="*/ 1101 w 1219"/>
                <a:gd name="T45" fmla="*/ 92 h 1219"/>
                <a:gd name="T46" fmla="*/ 1139 w 1219"/>
                <a:gd name="T47" fmla="*/ 131 h 1219"/>
                <a:gd name="T48" fmla="*/ 1170 w 1219"/>
                <a:gd name="T49" fmla="*/ 175 h 1219"/>
                <a:gd name="T50" fmla="*/ 1193 w 1219"/>
                <a:gd name="T51" fmla="*/ 223 h 1219"/>
                <a:gd name="T52" fmla="*/ 1209 w 1219"/>
                <a:gd name="T53" fmla="*/ 272 h 1219"/>
                <a:gd name="T54" fmla="*/ 1217 w 1219"/>
                <a:gd name="T55" fmla="*/ 323 h 1219"/>
                <a:gd name="T56" fmla="*/ 1218 w 1219"/>
                <a:gd name="T57" fmla="*/ 374 h 1219"/>
                <a:gd name="T58" fmla="*/ 1212 w 1219"/>
                <a:gd name="T59" fmla="*/ 425 h 1219"/>
                <a:gd name="T60" fmla="*/ 1199 w 1219"/>
                <a:gd name="T61" fmla="*/ 475 h 1219"/>
                <a:gd name="T62" fmla="*/ 1178 w 1219"/>
                <a:gd name="T63" fmla="*/ 523 h 1219"/>
                <a:gd name="T64" fmla="*/ 1150 w 1219"/>
                <a:gd name="T65" fmla="*/ 568 h 1219"/>
                <a:gd name="T66" fmla="*/ 1115 w 1219"/>
                <a:gd name="T67" fmla="*/ 609 h 1219"/>
                <a:gd name="T68" fmla="*/ 597 w 1219"/>
                <a:gd name="T69" fmla="*/ 1127 h 1219"/>
                <a:gd name="T70" fmla="*/ 554 w 1219"/>
                <a:gd name="T71" fmla="*/ 1160 h 1219"/>
                <a:gd name="T72" fmla="*/ 508 w 1219"/>
                <a:gd name="T73" fmla="*/ 1186 h 1219"/>
                <a:gd name="T74" fmla="*/ 459 w 1219"/>
                <a:gd name="T75" fmla="*/ 1204 h 1219"/>
                <a:gd name="T76" fmla="*/ 408 w 1219"/>
                <a:gd name="T77" fmla="*/ 1215 h 1219"/>
                <a:gd name="T78" fmla="*/ 357 w 1219"/>
                <a:gd name="T79" fmla="*/ 1219 h 1219"/>
                <a:gd name="T80" fmla="*/ 306 w 1219"/>
                <a:gd name="T81" fmla="*/ 1215 h 1219"/>
                <a:gd name="T82" fmla="*/ 255 w 1219"/>
                <a:gd name="T83" fmla="*/ 1204 h 1219"/>
                <a:gd name="T84" fmla="*/ 207 w 1219"/>
                <a:gd name="T85" fmla="*/ 1186 h 1219"/>
                <a:gd name="T86" fmla="*/ 160 w 1219"/>
                <a:gd name="T87" fmla="*/ 1160 h 1219"/>
                <a:gd name="T88" fmla="*/ 118 w 1219"/>
                <a:gd name="T89" fmla="*/ 1127 h 1219"/>
                <a:gd name="T90" fmla="*/ 104 w 1219"/>
                <a:gd name="T91" fmla="*/ 111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19" h="1219">
                  <a:moveTo>
                    <a:pt x="104" y="1114"/>
                  </a:moveTo>
                  <a:cubicBezTo>
                    <a:pt x="92" y="1101"/>
                    <a:pt x="80" y="1088"/>
                    <a:pt x="69" y="1073"/>
                  </a:cubicBezTo>
                  <a:cubicBezTo>
                    <a:pt x="59" y="1058"/>
                    <a:pt x="50" y="1044"/>
                    <a:pt x="41" y="1028"/>
                  </a:cubicBezTo>
                  <a:cubicBezTo>
                    <a:pt x="33" y="1012"/>
                    <a:pt x="26" y="996"/>
                    <a:pt x="20" y="980"/>
                  </a:cubicBezTo>
                  <a:cubicBezTo>
                    <a:pt x="15" y="963"/>
                    <a:pt x="10" y="947"/>
                    <a:pt x="7" y="930"/>
                  </a:cubicBezTo>
                  <a:cubicBezTo>
                    <a:pt x="4" y="913"/>
                    <a:pt x="2" y="896"/>
                    <a:pt x="0" y="879"/>
                  </a:cubicBezTo>
                  <a:cubicBezTo>
                    <a:pt x="0" y="861"/>
                    <a:pt x="0" y="845"/>
                    <a:pt x="2" y="827"/>
                  </a:cubicBezTo>
                  <a:cubicBezTo>
                    <a:pt x="4" y="810"/>
                    <a:pt x="7" y="794"/>
                    <a:pt x="10" y="776"/>
                  </a:cubicBezTo>
                  <a:cubicBezTo>
                    <a:pt x="15" y="760"/>
                    <a:pt x="20" y="743"/>
                    <a:pt x="26" y="727"/>
                  </a:cubicBezTo>
                  <a:cubicBezTo>
                    <a:pt x="33" y="711"/>
                    <a:pt x="41" y="695"/>
                    <a:pt x="49" y="680"/>
                  </a:cubicBezTo>
                  <a:cubicBezTo>
                    <a:pt x="69" y="650"/>
                    <a:pt x="69" y="650"/>
                    <a:pt x="69" y="650"/>
                  </a:cubicBezTo>
                  <a:cubicBezTo>
                    <a:pt x="80" y="636"/>
                    <a:pt x="91" y="623"/>
                    <a:pt x="104" y="610"/>
                  </a:cubicBezTo>
                  <a:cubicBezTo>
                    <a:pt x="622" y="92"/>
                    <a:pt x="622" y="92"/>
                    <a:pt x="622" y="92"/>
                  </a:cubicBezTo>
                  <a:cubicBezTo>
                    <a:pt x="636" y="80"/>
                    <a:pt x="650" y="69"/>
                    <a:pt x="665" y="59"/>
                  </a:cubicBezTo>
                  <a:cubicBezTo>
                    <a:pt x="680" y="49"/>
                    <a:pt x="695" y="41"/>
                    <a:pt x="711" y="33"/>
                  </a:cubicBezTo>
                  <a:cubicBezTo>
                    <a:pt x="727" y="26"/>
                    <a:pt x="743" y="20"/>
                    <a:pt x="760" y="14"/>
                  </a:cubicBezTo>
                  <a:cubicBezTo>
                    <a:pt x="777" y="10"/>
                    <a:pt x="793" y="6"/>
                    <a:pt x="810" y="3"/>
                  </a:cubicBezTo>
                  <a:cubicBezTo>
                    <a:pt x="828" y="1"/>
                    <a:pt x="844" y="0"/>
                    <a:pt x="862" y="0"/>
                  </a:cubicBezTo>
                  <a:cubicBezTo>
                    <a:pt x="879" y="0"/>
                    <a:pt x="896" y="1"/>
                    <a:pt x="913" y="3"/>
                  </a:cubicBezTo>
                  <a:cubicBezTo>
                    <a:pt x="930" y="6"/>
                    <a:pt x="947" y="10"/>
                    <a:pt x="963" y="14"/>
                  </a:cubicBezTo>
                  <a:cubicBezTo>
                    <a:pt x="980" y="20"/>
                    <a:pt x="996" y="26"/>
                    <a:pt x="1012" y="33"/>
                  </a:cubicBezTo>
                  <a:cubicBezTo>
                    <a:pt x="1028" y="41"/>
                    <a:pt x="1043" y="49"/>
                    <a:pt x="1059" y="59"/>
                  </a:cubicBezTo>
                  <a:cubicBezTo>
                    <a:pt x="1074" y="69"/>
                    <a:pt x="1087" y="80"/>
                    <a:pt x="1101" y="92"/>
                  </a:cubicBezTo>
                  <a:cubicBezTo>
                    <a:pt x="1115" y="104"/>
                    <a:pt x="1127" y="117"/>
                    <a:pt x="1139" y="131"/>
                  </a:cubicBezTo>
                  <a:cubicBezTo>
                    <a:pt x="1150" y="146"/>
                    <a:pt x="1160" y="160"/>
                    <a:pt x="1170" y="175"/>
                  </a:cubicBezTo>
                  <a:cubicBezTo>
                    <a:pt x="1178" y="191"/>
                    <a:pt x="1186" y="206"/>
                    <a:pt x="1193" y="223"/>
                  </a:cubicBezTo>
                  <a:cubicBezTo>
                    <a:pt x="1199" y="239"/>
                    <a:pt x="1204" y="255"/>
                    <a:pt x="1209" y="272"/>
                  </a:cubicBezTo>
                  <a:cubicBezTo>
                    <a:pt x="1212" y="289"/>
                    <a:pt x="1215" y="305"/>
                    <a:pt x="1217" y="323"/>
                  </a:cubicBezTo>
                  <a:cubicBezTo>
                    <a:pt x="1218" y="340"/>
                    <a:pt x="1219" y="357"/>
                    <a:pt x="1218" y="374"/>
                  </a:cubicBezTo>
                  <a:cubicBezTo>
                    <a:pt x="1217" y="391"/>
                    <a:pt x="1215" y="408"/>
                    <a:pt x="1212" y="425"/>
                  </a:cubicBezTo>
                  <a:cubicBezTo>
                    <a:pt x="1209" y="442"/>
                    <a:pt x="1204" y="459"/>
                    <a:pt x="1199" y="475"/>
                  </a:cubicBezTo>
                  <a:cubicBezTo>
                    <a:pt x="1193" y="492"/>
                    <a:pt x="1186" y="507"/>
                    <a:pt x="1178" y="523"/>
                  </a:cubicBezTo>
                  <a:cubicBezTo>
                    <a:pt x="1169" y="539"/>
                    <a:pt x="1160" y="554"/>
                    <a:pt x="1150" y="568"/>
                  </a:cubicBezTo>
                  <a:cubicBezTo>
                    <a:pt x="1139" y="583"/>
                    <a:pt x="1128" y="596"/>
                    <a:pt x="1115" y="609"/>
                  </a:cubicBezTo>
                  <a:cubicBezTo>
                    <a:pt x="597" y="1127"/>
                    <a:pt x="597" y="1127"/>
                    <a:pt x="597" y="1127"/>
                  </a:cubicBezTo>
                  <a:cubicBezTo>
                    <a:pt x="583" y="1139"/>
                    <a:pt x="569" y="1149"/>
                    <a:pt x="554" y="1160"/>
                  </a:cubicBezTo>
                  <a:cubicBezTo>
                    <a:pt x="539" y="1169"/>
                    <a:pt x="524" y="1178"/>
                    <a:pt x="508" y="1186"/>
                  </a:cubicBezTo>
                  <a:cubicBezTo>
                    <a:pt x="492" y="1193"/>
                    <a:pt x="476" y="1199"/>
                    <a:pt x="459" y="1204"/>
                  </a:cubicBezTo>
                  <a:cubicBezTo>
                    <a:pt x="442" y="1209"/>
                    <a:pt x="426" y="1212"/>
                    <a:pt x="408" y="1215"/>
                  </a:cubicBezTo>
                  <a:cubicBezTo>
                    <a:pt x="391" y="1217"/>
                    <a:pt x="375" y="1218"/>
                    <a:pt x="357" y="1219"/>
                  </a:cubicBezTo>
                  <a:cubicBezTo>
                    <a:pt x="340" y="1218"/>
                    <a:pt x="323" y="1217"/>
                    <a:pt x="306" y="1215"/>
                  </a:cubicBezTo>
                  <a:cubicBezTo>
                    <a:pt x="289" y="1212"/>
                    <a:pt x="272" y="1209"/>
                    <a:pt x="255" y="1204"/>
                  </a:cubicBezTo>
                  <a:cubicBezTo>
                    <a:pt x="239" y="1199"/>
                    <a:pt x="223" y="1193"/>
                    <a:pt x="207" y="1186"/>
                  </a:cubicBezTo>
                  <a:cubicBezTo>
                    <a:pt x="191" y="1178"/>
                    <a:pt x="176" y="1169"/>
                    <a:pt x="160" y="1160"/>
                  </a:cubicBezTo>
                  <a:cubicBezTo>
                    <a:pt x="145" y="1149"/>
                    <a:pt x="132" y="1139"/>
                    <a:pt x="118" y="1127"/>
                  </a:cubicBezTo>
                  <a:cubicBezTo>
                    <a:pt x="104" y="1114"/>
                    <a:pt x="104" y="1114"/>
                    <a:pt x="104" y="1114"/>
                  </a:cubicBezTo>
                  <a:close/>
                </a:path>
              </a:pathLst>
            </a:custGeom>
            <a:solidFill>
              <a:schemeClr val="bg2">
                <a:lumMod val="9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0" name="任意多边形: 形状 9">
              <a:extLst>
                <a:ext uri="{FF2B5EF4-FFF2-40B4-BE49-F238E27FC236}">
                  <a16:creationId xmlns:a16="http://schemas.microsoft.com/office/drawing/2014/main" id="{7940FE9B-0E5B-4D16-B89B-AE170C518D7B}"/>
                </a:ext>
              </a:extLst>
            </p:cNvPr>
            <p:cNvSpPr>
              <a:spLocks/>
            </p:cNvSpPr>
            <p:nvPr/>
          </p:nvSpPr>
          <p:spPr bwMode="auto">
            <a:xfrm>
              <a:off x="5651865" y="1465618"/>
              <a:ext cx="2408540" cy="2407518"/>
            </a:xfrm>
            <a:custGeom>
              <a:avLst/>
              <a:gdLst>
                <a:gd name="T0" fmla="*/ 92 w 1134"/>
                <a:gd name="T1" fmla="*/ 1042 h 1135"/>
                <a:gd name="T2" fmla="*/ 61 w 1134"/>
                <a:gd name="T3" fmla="*/ 1006 h 1135"/>
                <a:gd name="T4" fmla="*/ 36 w 1134"/>
                <a:gd name="T5" fmla="*/ 966 h 1135"/>
                <a:gd name="T6" fmla="*/ 9 w 1134"/>
                <a:gd name="T7" fmla="*/ 895 h 1135"/>
                <a:gd name="T8" fmla="*/ 2 w 1134"/>
                <a:gd name="T9" fmla="*/ 850 h 1135"/>
                <a:gd name="T10" fmla="*/ 4 w 1134"/>
                <a:gd name="T11" fmla="*/ 774 h 1135"/>
                <a:gd name="T12" fmla="*/ 13 w 1134"/>
                <a:gd name="T13" fmla="*/ 730 h 1135"/>
                <a:gd name="T14" fmla="*/ 44 w 1134"/>
                <a:gd name="T15" fmla="*/ 659 h 1135"/>
                <a:gd name="T16" fmla="*/ 61 w 1134"/>
                <a:gd name="T17" fmla="*/ 633 h 1135"/>
                <a:gd name="T18" fmla="*/ 92 w 1134"/>
                <a:gd name="T19" fmla="*/ 597 h 1135"/>
                <a:gd name="T20" fmla="*/ 609 w 1134"/>
                <a:gd name="T21" fmla="*/ 81 h 1135"/>
                <a:gd name="T22" fmla="*/ 646 w 1134"/>
                <a:gd name="T23" fmla="*/ 52 h 1135"/>
                <a:gd name="T24" fmla="*/ 687 w 1134"/>
                <a:gd name="T25" fmla="*/ 29 h 1135"/>
                <a:gd name="T26" fmla="*/ 760 w 1134"/>
                <a:gd name="T27" fmla="*/ 6 h 1135"/>
                <a:gd name="T28" fmla="*/ 805 w 1134"/>
                <a:gd name="T29" fmla="*/ 1 h 1135"/>
                <a:gd name="T30" fmla="*/ 880 w 1134"/>
                <a:gd name="T31" fmla="*/ 6 h 1135"/>
                <a:gd name="T32" fmla="*/ 924 w 1134"/>
                <a:gd name="T33" fmla="*/ 18 h 1135"/>
                <a:gd name="T34" fmla="*/ 993 w 1134"/>
                <a:gd name="T35" fmla="*/ 52 h 1135"/>
                <a:gd name="T36" fmla="*/ 1031 w 1134"/>
                <a:gd name="T37" fmla="*/ 81 h 1135"/>
                <a:gd name="T38" fmla="*/ 1064 w 1134"/>
                <a:gd name="T39" fmla="*/ 116 h 1135"/>
                <a:gd name="T40" fmla="*/ 1091 w 1134"/>
                <a:gd name="T41" fmla="*/ 155 h 1135"/>
                <a:gd name="T42" fmla="*/ 1112 w 1134"/>
                <a:gd name="T43" fmla="*/ 196 h 1135"/>
                <a:gd name="T44" fmla="*/ 1131 w 1134"/>
                <a:gd name="T45" fmla="*/ 270 h 1135"/>
                <a:gd name="T46" fmla="*/ 1134 w 1134"/>
                <a:gd name="T47" fmla="*/ 315 h 1135"/>
                <a:gd name="T48" fmla="*/ 1126 w 1134"/>
                <a:gd name="T49" fmla="*/ 390 h 1135"/>
                <a:gd name="T50" fmla="*/ 1112 w 1134"/>
                <a:gd name="T51" fmla="*/ 434 h 1135"/>
                <a:gd name="T52" fmla="*/ 1074 w 1134"/>
                <a:gd name="T53" fmla="*/ 501 h 1135"/>
                <a:gd name="T54" fmla="*/ 1043 w 1134"/>
                <a:gd name="T55" fmla="*/ 537 h 1135"/>
                <a:gd name="T56" fmla="*/ 526 w 1134"/>
                <a:gd name="T57" fmla="*/ 1053 h 1135"/>
                <a:gd name="T58" fmla="*/ 489 w 1134"/>
                <a:gd name="T59" fmla="*/ 1083 h 1135"/>
                <a:gd name="T60" fmla="*/ 448 w 1134"/>
                <a:gd name="T61" fmla="*/ 1105 h 1135"/>
                <a:gd name="T62" fmla="*/ 375 w 1134"/>
                <a:gd name="T63" fmla="*/ 1129 h 1135"/>
                <a:gd name="T64" fmla="*/ 330 w 1134"/>
                <a:gd name="T65" fmla="*/ 1134 h 1135"/>
                <a:gd name="T66" fmla="*/ 255 w 1134"/>
                <a:gd name="T67" fmla="*/ 1129 h 1135"/>
                <a:gd name="T68" fmla="*/ 211 w 1134"/>
                <a:gd name="T69" fmla="*/ 1117 h 1135"/>
                <a:gd name="T70" fmla="*/ 142 w 1134"/>
                <a:gd name="T71" fmla="*/ 1083 h 1135"/>
                <a:gd name="T72" fmla="*/ 104 w 1134"/>
                <a:gd name="T73" fmla="*/ 1053 h 1135"/>
                <a:gd name="T74" fmla="*/ 92 w 1134"/>
                <a:gd name="T75" fmla="*/ 1042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4" h="1135">
                  <a:moveTo>
                    <a:pt x="92" y="1042"/>
                  </a:moveTo>
                  <a:cubicBezTo>
                    <a:pt x="81" y="1031"/>
                    <a:pt x="71" y="1019"/>
                    <a:pt x="61" y="1006"/>
                  </a:cubicBezTo>
                  <a:cubicBezTo>
                    <a:pt x="52" y="993"/>
                    <a:pt x="44" y="980"/>
                    <a:pt x="36" y="966"/>
                  </a:cubicBezTo>
                  <a:cubicBezTo>
                    <a:pt x="25" y="942"/>
                    <a:pt x="16" y="920"/>
                    <a:pt x="9" y="895"/>
                  </a:cubicBezTo>
                  <a:cubicBezTo>
                    <a:pt x="6" y="880"/>
                    <a:pt x="4" y="865"/>
                    <a:pt x="2" y="850"/>
                  </a:cubicBezTo>
                  <a:cubicBezTo>
                    <a:pt x="0" y="824"/>
                    <a:pt x="1" y="800"/>
                    <a:pt x="4" y="774"/>
                  </a:cubicBezTo>
                  <a:cubicBezTo>
                    <a:pt x="6" y="759"/>
                    <a:pt x="9" y="745"/>
                    <a:pt x="13" y="730"/>
                  </a:cubicBezTo>
                  <a:cubicBezTo>
                    <a:pt x="21" y="705"/>
                    <a:pt x="31" y="682"/>
                    <a:pt x="44" y="659"/>
                  </a:cubicBezTo>
                  <a:cubicBezTo>
                    <a:pt x="61" y="633"/>
                    <a:pt x="61" y="633"/>
                    <a:pt x="61" y="633"/>
                  </a:cubicBezTo>
                  <a:cubicBezTo>
                    <a:pt x="71" y="620"/>
                    <a:pt x="81" y="609"/>
                    <a:pt x="92" y="597"/>
                  </a:cubicBezTo>
                  <a:cubicBezTo>
                    <a:pt x="609" y="81"/>
                    <a:pt x="609" y="81"/>
                    <a:pt x="609" y="81"/>
                  </a:cubicBezTo>
                  <a:cubicBezTo>
                    <a:pt x="621" y="71"/>
                    <a:pt x="633" y="61"/>
                    <a:pt x="646" y="52"/>
                  </a:cubicBezTo>
                  <a:cubicBezTo>
                    <a:pt x="660" y="44"/>
                    <a:pt x="673" y="36"/>
                    <a:pt x="687" y="29"/>
                  </a:cubicBezTo>
                  <a:cubicBezTo>
                    <a:pt x="711" y="19"/>
                    <a:pt x="734" y="12"/>
                    <a:pt x="760" y="6"/>
                  </a:cubicBezTo>
                  <a:cubicBezTo>
                    <a:pt x="775" y="3"/>
                    <a:pt x="789" y="2"/>
                    <a:pt x="805" y="1"/>
                  </a:cubicBezTo>
                  <a:cubicBezTo>
                    <a:pt x="831" y="0"/>
                    <a:pt x="854" y="2"/>
                    <a:pt x="880" y="6"/>
                  </a:cubicBezTo>
                  <a:cubicBezTo>
                    <a:pt x="895" y="9"/>
                    <a:pt x="909" y="13"/>
                    <a:pt x="924" y="18"/>
                  </a:cubicBezTo>
                  <a:cubicBezTo>
                    <a:pt x="949" y="27"/>
                    <a:pt x="971" y="38"/>
                    <a:pt x="993" y="52"/>
                  </a:cubicBezTo>
                  <a:cubicBezTo>
                    <a:pt x="1006" y="61"/>
                    <a:pt x="1019" y="71"/>
                    <a:pt x="1031" y="81"/>
                  </a:cubicBezTo>
                  <a:cubicBezTo>
                    <a:pt x="1043" y="92"/>
                    <a:pt x="1053" y="104"/>
                    <a:pt x="1064" y="116"/>
                  </a:cubicBezTo>
                  <a:cubicBezTo>
                    <a:pt x="1074" y="129"/>
                    <a:pt x="1083" y="141"/>
                    <a:pt x="1091" y="155"/>
                  </a:cubicBezTo>
                  <a:cubicBezTo>
                    <a:pt x="1099" y="169"/>
                    <a:pt x="1105" y="182"/>
                    <a:pt x="1112" y="196"/>
                  </a:cubicBezTo>
                  <a:cubicBezTo>
                    <a:pt x="1121" y="221"/>
                    <a:pt x="1127" y="244"/>
                    <a:pt x="1131" y="270"/>
                  </a:cubicBezTo>
                  <a:cubicBezTo>
                    <a:pt x="1133" y="285"/>
                    <a:pt x="1134" y="300"/>
                    <a:pt x="1134" y="315"/>
                  </a:cubicBezTo>
                  <a:cubicBezTo>
                    <a:pt x="1134" y="341"/>
                    <a:pt x="1131" y="365"/>
                    <a:pt x="1126" y="390"/>
                  </a:cubicBezTo>
                  <a:cubicBezTo>
                    <a:pt x="1121" y="405"/>
                    <a:pt x="1117" y="419"/>
                    <a:pt x="1112" y="434"/>
                  </a:cubicBezTo>
                  <a:cubicBezTo>
                    <a:pt x="1101" y="458"/>
                    <a:pt x="1089" y="479"/>
                    <a:pt x="1074" y="501"/>
                  </a:cubicBezTo>
                  <a:cubicBezTo>
                    <a:pt x="1064" y="514"/>
                    <a:pt x="1054" y="526"/>
                    <a:pt x="1043" y="537"/>
                  </a:cubicBezTo>
                  <a:cubicBezTo>
                    <a:pt x="526" y="1053"/>
                    <a:pt x="526" y="1053"/>
                    <a:pt x="526" y="1053"/>
                  </a:cubicBezTo>
                  <a:cubicBezTo>
                    <a:pt x="514" y="1064"/>
                    <a:pt x="502" y="1073"/>
                    <a:pt x="489" y="1083"/>
                  </a:cubicBezTo>
                  <a:cubicBezTo>
                    <a:pt x="475" y="1091"/>
                    <a:pt x="462" y="1098"/>
                    <a:pt x="448" y="1105"/>
                  </a:cubicBezTo>
                  <a:cubicBezTo>
                    <a:pt x="424" y="1116"/>
                    <a:pt x="401" y="1123"/>
                    <a:pt x="375" y="1129"/>
                  </a:cubicBezTo>
                  <a:cubicBezTo>
                    <a:pt x="360" y="1131"/>
                    <a:pt x="346" y="1133"/>
                    <a:pt x="330" y="1134"/>
                  </a:cubicBezTo>
                  <a:cubicBezTo>
                    <a:pt x="304" y="1135"/>
                    <a:pt x="281" y="1133"/>
                    <a:pt x="255" y="1129"/>
                  </a:cubicBezTo>
                  <a:cubicBezTo>
                    <a:pt x="240" y="1125"/>
                    <a:pt x="226" y="1121"/>
                    <a:pt x="211" y="1117"/>
                  </a:cubicBezTo>
                  <a:cubicBezTo>
                    <a:pt x="186" y="1107"/>
                    <a:pt x="164" y="1097"/>
                    <a:pt x="142" y="1083"/>
                  </a:cubicBezTo>
                  <a:cubicBezTo>
                    <a:pt x="128" y="1073"/>
                    <a:pt x="116" y="1064"/>
                    <a:pt x="104" y="1053"/>
                  </a:cubicBezTo>
                  <a:cubicBezTo>
                    <a:pt x="92" y="1042"/>
                    <a:pt x="92" y="1042"/>
                    <a:pt x="92" y="10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1" name="任意多边形: 形状 10">
              <a:extLst>
                <a:ext uri="{FF2B5EF4-FFF2-40B4-BE49-F238E27FC236}">
                  <a16:creationId xmlns:a16="http://schemas.microsoft.com/office/drawing/2014/main" id="{963B9BB0-455A-4C19-9223-E9E201DF3D89}"/>
                </a:ext>
              </a:extLst>
            </p:cNvPr>
            <p:cNvSpPr>
              <a:spLocks/>
            </p:cNvSpPr>
            <p:nvPr/>
          </p:nvSpPr>
          <p:spPr bwMode="auto">
            <a:xfrm>
              <a:off x="5685601" y="1500376"/>
              <a:ext cx="2343113" cy="2335957"/>
            </a:xfrm>
            <a:custGeom>
              <a:avLst/>
              <a:gdLst>
                <a:gd name="T0" fmla="*/ 106 w 1103"/>
                <a:gd name="T1" fmla="*/ 996 h 1102"/>
                <a:gd name="T2" fmla="*/ 106 w 1103"/>
                <a:gd name="T3" fmla="*/ 996 h 1102"/>
                <a:gd name="T4" fmla="*/ 106 w 1103"/>
                <a:gd name="T5" fmla="*/ 611 h 1102"/>
                <a:gd name="T6" fmla="*/ 611 w 1103"/>
                <a:gd name="T7" fmla="*/ 106 h 1102"/>
                <a:gd name="T8" fmla="*/ 997 w 1103"/>
                <a:gd name="T9" fmla="*/ 106 h 1102"/>
                <a:gd name="T10" fmla="*/ 997 w 1103"/>
                <a:gd name="T11" fmla="*/ 106 h 1102"/>
                <a:gd name="T12" fmla="*/ 997 w 1103"/>
                <a:gd name="T13" fmla="*/ 492 h 1102"/>
                <a:gd name="T14" fmla="*/ 492 w 1103"/>
                <a:gd name="T15" fmla="*/ 996 h 1102"/>
                <a:gd name="T16" fmla="*/ 106 w 1103"/>
                <a:gd name="T17" fmla="*/ 996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3" h="1102">
                  <a:moveTo>
                    <a:pt x="106" y="996"/>
                  </a:moveTo>
                  <a:cubicBezTo>
                    <a:pt x="106" y="996"/>
                    <a:pt x="106" y="996"/>
                    <a:pt x="106" y="996"/>
                  </a:cubicBezTo>
                  <a:cubicBezTo>
                    <a:pt x="0" y="890"/>
                    <a:pt x="0" y="717"/>
                    <a:pt x="106" y="611"/>
                  </a:cubicBezTo>
                  <a:cubicBezTo>
                    <a:pt x="611" y="106"/>
                    <a:pt x="611" y="106"/>
                    <a:pt x="611" y="106"/>
                  </a:cubicBezTo>
                  <a:cubicBezTo>
                    <a:pt x="717" y="0"/>
                    <a:pt x="890" y="0"/>
                    <a:pt x="997" y="106"/>
                  </a:cubicBezTo>
                  <a:cubicBezTo>
                    <a:pt x="997" y="106"/>
                    <a:pt x="997" y="106"/>
                    <a:pt x="997" y="106"/>
                  </a:cubicBezTo>
                  <a:cubicBezTo>
                    <a:pt x="1103" y="212"/>
                    <a:pt x="1103" y="386"/>
                    <a:pt x="997" y="492"/>
                  </a:cubicBezTo>
                  <a:cubicBezTo>
                    <a:pt x="492" y="996"/>
                    <a:pt x="492" y="996"/>
                    <a:pt x="492" y="996"/>
                  </a:cubicBezTo>
                  <a:cubicBezTo>
                    <a:pt x="386" y="1102"/>
                    <a:pt x="212" y="1102"/>
                    <a:pt x="106" y="996"/>
                  </a:cubicBezTo>
                  <a:close/>
                </a:path>
              </a:pathLst>
            </a:custGeom>
            <a:solidFill>
              <a:schemeClr val="accent2"/>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2" name="任意多边形: 形状 11">
              <a:extLst>
                <a:ext uri="{FF2B5EF4-FFF2-40B4-BE49-F238E27FC236}">
                  <a16:creationId xmlns:a16="http://schemas.microsoft.com/office/drawing/2014/main" id="{1F151688-6074-4B86-AC79-1307D478162B}"/>
                </a:ext>
              </a:extLst>
            </p:cNvPr>
            <p:cNvSpPr>
              <a:spLocks/>
            </p:cNvSpPr>
            <p:nvPr/>
          </p:nvSpPr>
          <p:spPr bwMode="auto">
            <a:xfrm>
              <a:off x="6919518" y="1660878"/>
              <a:ext cx="945628" cy="945628"/>
            </a:xfrm>
            <a:custGeom>
              <a:avLst/>
              <a:gdLst>
                <a:gd name="T0" fmla="*/ 79 w 445"/>
                <a:gd name="T1" fmla="*/ 79 h 446"/>
                <a:gd name="T2" fmla="*/ 79 w 445"/>
                <a:gd name="T3" fmla="*/ 367 h 446"/>
                <a:gd name="T4" fmla="*/ 366 w 445"/>
                <a:gd name="T5" fmla="*/ 367 h 446"/>
                <a:gd name="T6" fmla="*/ 366 w 445"/>
                <a:gd name="T7" fmla="*/ 79 h 446"/>
                <a:gd name="T8" fmla="*/ 79 w 445"/>
                <a:gd name="T9" fmla="*/ 79 h 446"/>
              </a:gdLst>
              <a:ahLst/>
              <a:cxnLst>
                <a:cxn ang="0">
                  <a:pos x="T0" y="T1"/>
                </a:cxn>
                <a:cxn ang="0">
                  <a:pos x="T2" y="T3"/>
                </a:cxn>
                <a:cxn ang="0">
                  <a:pos x="T4" y="T5"/>
                </a:cxn>
                <a:cxn ang="0">
                  <a:pos x="T6" y="T7"/>
                </a:cxn>
                <a:cxn ang="0">
                  <a:pos x="T8" y="T9"/>
                </a:cxn>
              </a:cxnLst>
              <a:rect l="0" t="0" r="r" b="b"/>
              <a:pathLst>
                <a:path w="445" h="446">
                  <a:moveTo>
                    <a:pt x="79" y="79"/>
                  </a:moveTo>
                  <a:cubicBezTo>
                    <a:pt x="0" y="159"/>
                    <a:pt x="0" y="287"/>
                    <a:pt x="79" y="367"/>
                  </a:cubicBezTo>
                  <a:cubicBezTo>
                    <a:pt x="158" y="446"/>
                    <a:pt x="287" y="446"/>
                    <a:pt x="366" y="367"/>
                  </a:cubicBezTo>
                  <a:cubicBezTo>
                    <a:pt x="445" y="287"/>
                    <a:pt x="445" y="159"/>
                    <a:pt x="366" y="79"/>
                  </a:cubicBezTo>
                  <a:cubicBezTo>
                    <a:pt x="287" y="0"/>
                    <a:pt x="158" y="0"/>
                    <a:pt x="79"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3" name="任意多边形: 形状 12">
              <a:extLst>
                <a:ext uri="{FF2B5EF4-FFF2-40B4-BE49-F238E27FC236}">
                  <a16:creationId xmlns:a16="http://schemas.microsoft.com/office/drawing/2014/main" id="{0277F043-3F26-458C-B71A-91DED94B2502}"/>
                </a:ext>
              </a:extLst>
            </p:cNvPr>
            <p:cNvSpPr>
              <a:spLocks/>
            </p:cNvSpPr>
            <p:nvPr/>
          </p:nvSpPr>
          <p:spPr bwMode="auto">
            <a:xfrm>
              <a:off x="5561902" y="2892750"/>
              <a:ext cx="2590510" cy="2585399"/>
            </a:xfrm>
            <a:custGeom>
              <a:avLst/>
              <a:gdLst>
                <a:gd name="T0" fmla="*/ 104 w 1219"/>
                <a:gd name="T1" fmla="*/ 104 h 1219"/>
                <a:gd name="T2" fmla="*/ 146 w 1219"/>
                <a:gd name="T3" fmla="*/ 69 h 1219"/>
                <a:gd name="T4" fmla="*/ 191 w 1219"/>
                <a:gd name="T5" fmla="*/ 41 h 1219"/>
                <a:gd name="T6" fmla="*/ 239 w 1219"/>
                <a:gd name="T7" fmla="*/ 20 h 1219"/>
                <a:gd name="T8" fmla="*/ 289 w 1219"/>
                <a:gd name="T9" fmla="*/ 7 h 1219"/>
                <a:gd name="T10" fmla="*/ 340 w 1219"/>
                <a:gd name="T11" fmla="*/ 0 h 1219"/>
                <a:gd name="T12" fmla="*/ 391 w 1219"/>
                <a:gd name="T13" fmla="*/ 2 h 1219"/>
                <a:gd name="T14" fmla="*/ 442 w 1219"/>
                <a:gd name="T15" fmla="*/ 10 h 1219"/>
                <a:gd name="T16" fmla="*/ 492 w 1219"/>
                <a:gd name="T17" fmla="*/ 26 h 1219"/>
                <a:gd name="T18" fmla="*/ 539 w 1219"/>
                <a:gd name="T19" fmla="*/ 49 h 1219"/>
                <a:gd name="T20" fmla="*/ 569 w 1219"/>
                <a:gd name="T21" fmla="*/ 69 h 1219"/>
                <a:gd name="T22" fmla="*/ 609 w 1219"/>
                <a:gd name="T23" fmla="*/ 104 h 1219"/>
                <a:gd name="T24" fmla="*/ 1127 w 1219"/>
                <a:gd name="T25" fmla="*/ 622 h 1219"/>
                <a:gd name="T26" fmla="*/ 1160 w 1219"/>
                <a:gd name="T27" fmla="*/ 665 h 1219"/>
                <a:gd name="T28" fmla="*/ 1186 w 1219"/>
                <a:gd name="T29" fmla="*/ 711 h 1219"/>
                <a:gd name="T30" fmla="*/ 1204 w 1219"/>
                <a:gd name="T31" fmla="*/ 760 h 1219"/>
                <a:gd name="T32" fmla="*/ 1215 w 1219"/>
                <a:gd name="T33" fmla="*/ 810 h 1219"/>
                <a:gd name="T34" fmla="*/ 1219 w 1219"/>
                <a:gd name="T35" fmla="*/ 862 h 1219"/>
                <a:gd name="T36" fmla="*/ 1215 w 1219"/>
                <a:gd name="T37" fmla="*/ 913 h 1219"/>
                <a:gd name="T38" fmla="*/ 1204 w 1219"/>
                <a:gd name="T39" fmla="*/ 963 h 1219"/>
                <a:gd name="T40" fmla="*/ 1186 w 1219"/>
                <a:gd name="T41" fmla="*/ 1012 h 1219"/>
                <a:gd name="T42" fmla="*/ 1160 w 1219"/>
                <a:gd name="T43" fmla="*/ 1059 h 1219"/>
                <a:gd name="T44" fmla="*/ 1127 w 1219"/>
                <a:gd name="T45" fmla="*/ 1101 h 1219"/>
                <a:gd name="T46" fmla="*/ 1087 w 1219"/>
                <a:gd name="T47" fmla="*/ 1139 h 1219"/>
                <a:gd name="T48" fmla="*/ 1043 w 1219"/>
                <a:gd name="T49" fmla="*/ 1170 h 1219"/>
                <a:gd name="T50" fmla="*/ 996 w 1219"/>
                <a:gd name="T51" fmla="*/ 1193 h 1219"/>
                <a:gd name="T52" fmla="*/ 947 w 1219"/>
                <a:gd name="T53" fmla="*/ 1209 h 1219"/>
                <a:gd name="T54" fmla="*/ 896 w 1219"/>
                <a:gd name="T55" fmla="*/ 1217 h 1219"/>
                <a:gd name="T56" fmla="*/ 845 w 1219"/>
                <a:gd name="T57" fmla="*/ 1218 h 1219"/>
                <a:gd name="T58" fmla="*/ 794 w 1219"/>
                <a:gd name="T59" fmla="*/ 1212 h 1219"/>
                <a:gd name="T60" fmla="*/ 744 w 1219"/>
                <a:gd name="T61" fmla="*/ 1199 h 1219"/>
                <a:gd name="T62" fmla="*/ 695 w 1219"/>
                <a:gd name="T63" fmla="*/ 1178 h 1219"/>
                <a:gd name="T64" fmla="*/ 650 w 1219"/>
                <a:gd name="T65" fmla="*/ 1150 h 1219"/>
                <a:gd name="T66" fmla="*/ 610 w 1219"/>
                <a:gd name="T67" fmla="*/ 1115 h 1219"/>
                <a:gd name="T68" fmla="*/ 92 w 1219"/>
                <a:gd name="T69" fmla="*/ 597 h 1219"/>
                <a:gd name="T70" fmla="*/ 59 w 1219"/>
                <a:gd name="T71" fmla="*/ 554 h 1219"/>
                <a:gd name="T72" fmla="*/ 33 w 1219"/>
                <a:gd name="T73" fmla="*/ 508 h 1219"/>
                <a:gd name="T74" fmla="*/ 15 w 1219"/>
                <a:gd name="T75" fmla="*/ 459 h 1219"/>
                <a:gd name="T76" fmla="*/ 4 w 1219"/>
                <a:gd name="T77" fmla="*/ 408 h 1219"/>
                <a:gd name="T78" fmla="*/ 0 w 1219"/>
                <a:gd name="T79" fmla="*/ 357 h 1219"/>
                <a:gd name="T80" fmla="*/ 4 w 1219"/>
                <a:gd name="T81" fmla="*/ 306 h 1219"/>
                <a:gd name="T82" fmla="*/ 15 w 1219"/>
                <a:gd name="T83" fmla="*/ 255 h 1219"/>
                <a:gd name="T84" fmla="*/ 33 w 1219"/>
                <a:gd name="T85" fmla="*/ 207 h 1219"/>
                <a:gd name="T86" fmla="*/ 59 w 1219"/>
                <a:gd name="T87" fmla="*/ 160 h 1219"/>
                <a:gd name="T88" fmla="*/ 92 w 1219"/>
                <a:gd name="T89" fmla="*/ 118 h 1219"/>
                <a:gd name="T90" fmla="*/ 104 w 1219"/>
                <a:gd name="T91" fmla="*/ 10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19" h="1219">
                  <a:moveTo>
                    <a:pt x="104" y="104"/>
                  </a:moveTo>
                  <a:cubicBezTo>
                    <a:pt x="118" y="92"/>
                    <a:pt x="131" y="80"/>
                    <a:pt x="146" y="69"/>
                  </a:cubicBezTo>
                  <a:cubicBezTo>
                    <a:pt x="161" y="59"/>
                    <a:pt x="175" y="50"/>
                    <a:pt x="191" y="41"/>
                  </a:cubicBezTo>
                  <a:cubicBezTo>
                    <a:pt x="207" y="33"/>
                    <a:pt x="222" y="26"/>
                    <a:pt x="239" y="20"/>
                  </a:cubicBezTo>
                  <a:cubicBezTo>
                    <a:pt x="256" y="15"/>
                    <a:pt x="272" y="10"/>
                    <a:pt x="289" y="7"/>
                  </a:cubicBezTo>
                  <a:cubicBezTo>
                    <a:pt x="306" y="4"/>
                    <a:pt x="323" y="2"/>
                    <a:pt x="340" y="0"/>
                  </a:cubicBezTo>
                  <a:cubicBezTo>
                    <a:pt x="357" y="0"/>
                    <a:pt x="374" y="0"/>
                    <a:pt x="391" y="2"/>
                  </a:cubicBezTo>
                  <a:cubicBezTo>
                    <a:pt x="409" y="4"/>
                    <a:pt x="425" y="7"/>
                    <a:pt x="442" y="10"/>
                  </a:cubicBezTo>
                  <a:cubicBezTo>
                    <a:pt x="459" y="15"/>
                    <a:pt x="475" y="20"/>
                    <a:pt x="492" y="26"/>
                  </a:cubicBezTo>
                  <a:cubicBezTo>
                    <a:pt x="508" y="33"/>
                    <a:pt x="523" y="41"/>
                    <a:pt x="539" y="49"/>
                  </a:cubicBezTo>
                  <a:cubicBezTo>
                    <a:pt x="569" y="69"/>
                    <a:pt x="569" y="69"/>
                    <a:pt x="569" y="69"/>
                  </a:cubicBezTo>
                  <a:cubicBezTo>
                    <a:pt x="583" y="80"/>
                    <a:pt x="596" y="91"/>
                    <a:pt x="609" y="104"/>
                  </a:cubicBezTo>
                  <a:cubicBezTo>
                    <a:pt x="1127" y="622"/>
                    <a:pt x="1127" y="622"/>
                    <a:pt x="1127" y="622"/>
                  </a:cubicBezTo>
                  <a:cubicBezTo>
                    <a:pt x="1139" y="636"/>
                    <a:pt x="1150" y="650"/>
                    <a:pt x="1160" y="665"/>
                  </a:cubicBezTo>
                  <a:cubicBezTo>
                    <a:pt x="1170" y="680"/>
                    <a:pt x="1178" y="695"/>
                    <a:pt x="1186" y="711"/>
                  </a:cubicBezTo>
                  <a:cubicBezTo>
                    <a:pt x="1193" y="727"/>
                    <a:pt x="1199" y="743"/>
                    <a:pt x="1204" y="760"/>
                  </a:cubicBezTo>
                  <a:cubicBezTo>
                    <a:pt x="1209" y="777"/>
                    <a:pt x="1212" y="793"/>
                    <a:pt x="1215" y="810"/>
                  </a:cubicBezTo>
                  <a:cubicBezTo>
                    <a:pt x="1217" y="828"/>
                    <a:pt x="1218" y="844"/>
                    <a:pt x="1219" y="862"/>
                  </a:cubicBezTo>
                  <a:cubicBezTo>
                    <a:pt x="1218" y="879"/>
                    <a:pt x="1217" y="896"/>
                    <a:pt x="1215" y="913"/>
                  </a:cubicBezTo>
                  <a:cubicBezTo>
                    <a:pt x="1212" y="930"/>
                    <a:pt x="1209" y="947"/>
                    <a:pt x="1204" y="963"/>
                  </a:cubicBezTo>
                  <a:cubicBezTo>
                    <a:pt x="1199" y="980"/>
                    <a:pt x="1193" y="996"/>
                    <a:pt x="1186" y="1012"/>
                  </a:cubicBezTo>
                  <a:cubicBezTo>
                    <a:pt x="1178" y="1028"/>
                    <a:pt x="1170" y="1043"/>
                    <a:pt x="1160" y="1059"/>
                  </a:cubicBezTo>
                  <a:cubicBezTo>
                    <a:pt x="1150" y="1074"/>
                    <a:pt x="1139" y="1087"/>
                    <a:pt x="1127" y="1101"/>
                  </a:cubicBezTo>
                  <a:cubicBezTo>
                    <a:pt x="1114" y="1115"/>
                    <a:pt x="1102" y="1127"/>
                    <a:pt x="1087" y="1139"/>
                  </a:cubicBezTo>
                  <a:cubicBezTo>
                    <a:pt x="1073" y="1150"/>
                    <a:pt x="1059" y="1160"/>
                    <a:pt x="1043" y="1170"/>
                  </a:cubicBezTo>
                  <a:cubicBezTo>
                    <a:pt x="1028" y="1178"/>
                    <a:pt x="1013" y="1186"/>
                    <a:pt x="996" y="1193"/>
                  </a:cubicBezTo>
                  <a:cubicBezTo>
                    <a:pt x="980" y="1199"/>
                    <a:pt x="964" y="1204"/>
                    <a:pt x="947" y="1209"/>
                  </a:cubicBezTo>
                  <a:cubicBezTo>
                    <a:pt x="930" y="1212"/>
                    <a:pt x="913" y="1215"/>
                    <a:pt x="896" y="1217"/>
                  </a:cubicBezTo>
                  <a:cubicBezTo>
                    <a:pt x="879" y="1218"/>
                    <a:pt x="862" y="1219"/>
                    <a:pt x="845" y="1218"/>
                  </a:cubicBezTo>
                  <a:cubicBezTo>
                    <a:pt x="827" y="1217"/>
                    <a:pt x="811" y="1215"/>
                    <a:pt x="794" y="1212"/>
                  </a:cubicBezTo>
                  <a:cubicBezTo>
                    <a:pt x="776" y="1209"/>
                    <a:pt x="760" y="1204"/>
                    <a:pt x="744" y="1199"/>
                  </a:cubicBezTo>
                  <a:cubicBezTo>
                    <a:pt x="727" y="1193"/>
                    <a:pt x="711" y="1186"/>
                    <a:pt x="695" y="1178"/>
                  </a:cubicBezTo>
                  <a:cubicBezTo>
                    <a:pt x="680" y="1169"/>
                    <a:pt x="665" y="1160"/>
                    <a:pt x="650" y="1150"/>
                  </a:cubicBezTo>
                  <a:cubicBezTo>
                    <a:pt x="636" y="1139"/>
                    <a:pt x="623" y="1128"/>
                    <a:pt x="610" y="1115"/>
                  </a:cubicBezTo>
                  <a:cubicBezTo>
                    <a:pt x="92" y="597"/>
                    <a:pt x="92" y="597"/>
                    <a:pt x="92" y="597"/>
                  </a:cubicBezTo>
                  <a:cubicBezTo>
                    <a:pt x="80" y="583"/>
                    <a:pt x="69" y="569"/>
                    <a:pt x="59" y="554"/>
                  </a:cubicBezTo>
                  <a:cubicBezTo>
                    <a:pt x="49" y="539"/>
                    <a:pt x="41" y="524"/>
                    <a:pt x="33" y="508"/>
                  </a:cubicBezTo>
                  <a:cubicBezTo>
                    <a:pt x="26" y="492"/>
                    <a:pt x="20" y="476"/>
                    <a:pt x="15" y="459"/>
                  </a:cubicBezTo>
                  <a:cubicBezTo>
                    <a:pt x="10" y="442"/>
                    <a:pt x="7" y="426"/>
                    <a:pt x="4" y="408"/>
                  </a:cubicBezTo>
                  <a:cubicBezTo>
                    <a:pt x="2" y="391"/>
                    <a:pt x="0" y="375"/>
                    <a:pt x="0" y="357"/>
                  </a:cubicBezTo>
                  <a:cubicBezTo>
                    <a:pt x="0" y="340"/>
                    <a:pt x="2" y="323"/>
                    <a:pt x="4" y="306"/>
                  </a:cubicBezTo>
                  <a:cubicBezTo>
                    <a:pt x="7" y="289"/>
                    <a:pt x="10" y="272"/>
                    <a:pt x="15" y="255"/>
                  </a:cubicBezTo>
                  <a:cubicBezTo>
                    <a:pt x="20" y="239"/>
                    <a:pt x="26" y="223"/>
                    <a:pt x="33" y="207"/>
                  </a:cubicBezTo>
                  <a:cubicBezTo>
                    <a:pt x="41" y="191"/>
                    <a:pt x="49" y="176"/>
                    <a:pt x="59" y="160"/>
                  </a:cubicBezTo>
                  <a:cubicBezTo>
                    <a:pt x="69" y="145"/>
                    <a:pt x="80" y="132"/>
                    <a:pt x="92" y="118"/>
                  </a:cubicBezTo>
                  <a:cubicBezTo>
                    <a:pt x="104" y="104"/>
                    <a:pt x="104" y="104"/>
                    <a:pt x="104" y="104"/>
                  </a:cubicBezTo>
                  <a:close/>
                </a:path>
              </a:pathLst>
            </a:custGeom>
            <a:solidFill>
              <a:schemeClr val="bg2">
                <a:lumMod val="9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4" name="任意多边形: 形状 13">
              <a:extLst>
                <a:ext uri="{FF2B5EF4-FFF2-40B4-BE49-F238E27FC236}">
                  <a16:creationId xmlns:a16="http://schemas.microsoft.com/office/drawing/2014/main" id="{5ED37F0A-6853-4BE0-BC82-48F7F2D85B8D}"/>
                </a:ext>
              </a:extLst>
            </p:cNvPr>
            <p:cNvSpPr>
              <a:spLocks/>
            </p:cNvSpPr>
            <p:nvPr/>
          </p:nvSpPr>
          <p:spPr bwMode="auto">
            <a:xfrm>
              <a:off x="5651865" y="2982712"/>
              <a:ext cx="2410585" cy="2404451"/>
            </a:xfrm>
            <a:custGeom>
              <a:avLst/>
              <a:gdLst>
                <a:gd name="T0" fmla="*/ 92 w 1135"/>
                <a:gd name="T1" fmla="*/ 92 h 1134"/>
                <a:gd name="T2" fmla="*/ 129 w 1135"/>
                <a:gd name="T3" fmla="*/ 61 h 1134"/>
                <a:gd name="T4" fmla="*/ 169 w 1135"/>
                <a:gd name="T5" fmla="*/ 36 h 1134"/>
                <a:gd name="T6" fmla="*/ 240 w 1135"/>
                <a:gd name="T7" fmla="*/ 9 h 1134"/>
                <a:gd name="T8" fmla="*/ 285 w 1135"/>
                <a:gd name="T9" fmla="*/ 2 h 1134"/>
                <a:gd name="T10" fmla="*/ 360 w 1135"/>
                <a:gd name="T11" fmla="*/ 4 h 1134"/>
                <a:gd name="T12" fmla="*/ 405 w 1135"/>
                <a:gd name="T13" fmla="*/ 13 h 1134"/>
                <a:gd name="T14" fmla="*/ 475 w 1135"/>
                <a:gd name="T15" fmla="*/ 44 h 1134"/>
                <a:gd name="T16" fmla="*/ 502 w 1135"/>
                <a:gd name="T17" fmla="*/ 61 h 1134"/>
                <a:gd name="T18" fmla="*/ 538 w 1135"/>
                <a:gd name="T19" fmla="*/ 92 h 1134"/>
                <a:gd name="T20" fmla="*/ 1054 w 1135"/>
                <a:gd name="T21" fmla="*/ 609 h 1134"/>
                <a:gd name="T22" fmla="*/ 1083 w 1135"/>
                <a:gd name="T23" fmla="*/ 646 h 1134"/>
                <a:gd name="T24" fmla="*/ 1105 w 1135"/>
                <a:gd name="T25" fmla="*/ 687 h 1134"/>
                <a:gd name="T26" fmla="*/ 1129 w 1135"/>
                <a:gd name="T27" fmla="*/ 760 h 1134"/>
                <a:gd name="T28" fmla="*/ 1134 w 1135"/>
                <a:gd name="T29" fmla="*/ 805 h 1134"/>
                <a:gd name="T30" fmla="*/ 1129 w 1135"/>
                <a:gd name="T31" fmla="*/ 880 h 1134"/>
                <a:gd name="T32" fmla="*/ 1117 w 1135"/>
                <a:gd name="T33" fmla="*/ 924 h 1134"/>
                <a:gd name="T34" fmla="*/ 1083 w 1135"/>
                <a:gd name="T35" fmla="*/ 993 h 1134"/>
                <a:gd name="T36" fmla="*/ 1054 w 1135"/>
                <a:gd name="T37" fmla="*/ 1031 h 1134"/>
                <a:gd name="T38" fmla="*/ 1019 w 1135"/>
                <a:gd name="T39" fmla="*/ 1064 h 1134"/>
                <a:gd name="T40" fmla="*/ 980 w 1135"/>
                <a:gd name="T41" fmla="*/ 1091 h 1134"/>
                <a:gd name="T42" fmla="*/ 938 w 1135"/>
                <a:gd name="T43" fmla="*/ 1112 h 1134"/>
                <a:gd name="T44" fmla="*/ 865 w 1135"/>
                <a:gd name="T45" fmla="*/ 1131 h 1134"/>
                <a:gd name="T46" fmla="*/ 820 w 1135"/>
                <a:gd name="T47" fmla="*/ 1134 h 1134"/>
                <a:gd name="T48" fmla="*/ 745 w 1135"/>
                <a:gd name="T49" fmla="*/ 1126 h 1134"/>
                <a:gd name="T50" fmla="*/ 701 w 1135"/>
                <a:gd name="T51" fmla="*/ 1112 h 1134"/>
                <a:gd name="T52" fmla="*/ 633 w 1135"/>
                <a:gd name="T53" fmla="*/ 1074 h 1134"/>
                <a:gd name="T54" fmla="*/ 597 w 1135"/>
                <a:gd name="T55" fmla="*/ 1043 h 1134"/>
                <a:gd name="T56" fmla="*/ 81 w 1135"/>
                <a:gd name="T57" fmla="*/ 526 h 1134"/>
                <a:gd name="T58" fmla="*/ 52 w 1135"/>
                <a:gd name="T59" fmla="*/ 489 h 1134"/>
                <a:gd name="T60" fmla="*/ 30 w 1135"/>
                <a:gd name="T61" fmla="*/ 448 h 1134"/>
                <a:gd name="T62" fmla="*/ 6 w 1135"/>
                <a:gd name="T63" fmla="*/ 375 h 1134"/>
                <a:gd name="T64" fmla="*/ 1 w 1135"/>
                <a:gd name="T65" fmla="*/ 330 h 1134"/>
                <a:gd name="T66" fmla="*/ 6 w 1135"/>
                <a:gd name="T67" fmla="*/ 255 h 1134"/>
                <a:gd name="T68" fmla="*/ 18 w 1135"/>
                <a:gd name="T69" fmla="*/ 211 h 1134"/>
                <a:gd name="T70" fmla="*/ 52 w 1135"/>
                <a:gd name="T71" fmla="*/ 142 h 1134"/>
                <a:gd name="T72" fmla="*/ 81 w 1135"/>
                <a:gd name="T73" fmla="*/ 104 h 1134"/>
                <a:gd name="T74" fmla="*/ 92 w 1135"/>
                <a:gd name="T75" fmla="*/ 92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5" h="1134">
                  <a:moveTo>
                    <a:pt x="92" y="92"/>
                  </a:moveTo>
                  <a:cubicBezTo>
                    <a:pt x="104" y="81"/>
                    <a:pt x="116" y="71"/>
                    <a:pt x="129" y="61"/>
                  </a:cubicBezTo>
                  <a:cubicBezTo>
                    <a:pt x="142" y="52"/>
                    <a:pt x="155" y="44"/>
                    <a:pt x="169" y="36"/>
                  </a:cubicBezTo>
                  <a:cubicBezTo>
                    <a:pt x="192" y="25"/>
                    <a:pt x="215" y="16"/>
                    <a:pt x="240" y="9"/>
                  </a:cubicBezTo>
                  <a:cubicBezTo>
                    <a:pt x="255" y="6"/>
                    <a:pt x="270" y="4"/>
                    <a:pt x="285" y="2"/>
                  </a:cubicBezTo>
                  <a:cubicBezTo>
                    <a:pt x="311" y="0"/>
                    <a:pt x="335" y="1"/>
                    <a:pt x="360" y="4"/>
                  </a:cubicBezTo>
                  <a:cubicBezTo>
                    <a:pt x="376" y="6"/>
                    <a:pt x="390" y="9"/>
                    <a:pt x="405" y="13"/>
                  </a:cubicBezTo>
                  <a:cubicBezTo>
                    <a:pt x="430" y="21"/>
                    <a:pt x="452" y="31"/>
                    <a:pt x="475" y="44"/>
                  </a:cubicBezTo>
                  <a:cubicBezTo>
                    <a:pt x="502" y="61"/>
                    <a:pt x="502" y="61"/>
                    <a:pt x="502" y="61"/>
                  </a:cubicBezTo>
                  <a:cubicBezTo>
                    <a:pt x="514" y="71"/>
                    <a:pt x="526" y="81"/>
                    <a:pt x="538" y="92"/>
                  </a:cubicBezTo>
                  <a:cubicBezTo>
                    <a:pt x="1054" y="609"/>
                    <a:pt x="1054" y="609"/>
                    <a:pt x="1054" y="609"/>
                  </a:cubicBezTo>
                  <a:cubicBezTo>
                    <a:pt x="1064" y="621"/>
                    <a:pt x="1074" y="633"/>
                    <a:pt x="1083" y="646"/>
                  </a:cubicBezTo>
                  <a:cubicBezTo>
                    <a:pt x="1091" y="660"/>
                    <a:pt x="1098" y="673"/>
                    <a:pt x="1105" y="687"/>
                  </a:cubicBezTo>
                  <a:cubicBezTo>
                    <a:pt x="1116" y="711"/>
                    <a:pt x="1123" y="734"/>
                    <a:pt x="1129" y="760"/>
                  </a:cubicBezTo>
                  <a:cubicBezTo>
                    <a:pt x="1131" y="775"/>
                    <a:pt x="1133" y="789"/>
                    <a:pt x="1134" y="805"/>
                  </a:cubicBezTo>
                  <a:cubicBezTo>
                    <a:pt x="1135" y="831"/>
                    <a:pt x="1133" y="854"/>
                    <a:pt x="1129" y="880"/>
                  </a:cubicBezTo>
                  <a:cubicBezTo>
                    <a:pt x="1125" y="895"/>
                    <a:pt x="1122" y="909"/>
                    <a:pt x="1117" y="924"/>
                  </a:cubicBezTo>
                  <a:cubicBezTo>
                    <a:pt x="1108" y="949"/>
                    <a:pt x="1097" y="971"/>
                    <a:pt x="1083" y="993"/>
                  </a:cubicBezTo>
                  <a:cubicBezTo>
                    <a:pt x="1074" y="1006"/>
                    <a:pt x="1064" y="1019"/>
                    <a:pt x="1054" y="1031"/>
                  </a:cubicBezTo>
                  <a:cubicBezTo>
                    <a:pt x="1042" y="1043"/>
                    <a:pt x="1031" y="1053"/>
                    <a:pt x="1019" y="1064"/>
                  </a:cubicBezTo>
                  <a:cubicBezTo>
                    <a:pt x="1006" y="1074"/>
                    <a:pt x="993" y="1083"/>
                    <a:pt x="980" y="1091"/>
                  </a:cubicBezTo>
                  <a:cubicBezTo>
                    <a:pt x="966" y="1099"/>
                    <a:pt x="953" y="1105"/>
                    <a:pt x="938" y="1112"/>
                  </a:cubicBezTo>
                  <a:cubicBezTo>
                    <a:pt x="914" y="1121"/>
                    <a:pt x="891" y="1127"/>
                    <a:pt x="865" y="1131"/>
                  </a:cubicBezTo>
                  <a:cubicBezTo>
                    <a:pt x="850" y="1133"/>
                    <a:pt x="835" y="1134"/>
                    <a:pt x="820" y="1134"/>
                  </a:cubicBezTo>
                  <a:cubicBezTo>
                    <a:pt x="794" y="1134"/>
                    <a:pt x="770" y="1131"/>
                    <a:pt x="745" y="1126"/>
                  </a:cubicBezTo>
                  <a:cubicBezTo>
                    <a:pt x="730" y="1121"/>
                    <a:pt x="716" y="1117"/>
                    <a:pt x="701" y="1112"/>
                  </a:cubicBezTo>
                  <a:cubicBezTo>
                    <a:pt x="677" y="1101"/>
                    <a:pt x="655" y="1089"/>
                    <a:pt x="633" y="1074"/>
                  </a:cubicBezTo>
                  <a:cubicBezTo>
                    <a:pt x="621" y="1064"/>
                    <a:pt x="609" y="1054"/>
                    <a:pt x="597" y="1043"/>
                  </a:cubicBezTo>
                  <a:cubicBezTo>
                    <a:pt x="81" y="526"/>
                    <a:pt x="81" y="526"/>
                    <a:pt x="81" y="526"/>
                  </a:cubicBezTo>
                  <a:cubicBezTo>
                    <a:pt x="71" y="514"/>
                    <a:pt x="61" y="502"/>
                    <a:pt x="52" y="489"/>
                  </a:cubicBezTo>
                  <a:cubicBezTo>
                    <a:pt x="44" y="475"/>
                    <a:pt x="37" y="462"/>
                    <a:pt x="30" y="448"/>
                  </a:cubicBezTo>
                  <a:cubicBezTo>
                    <a:pt x="19" y="424"/>
                    <a:pt x="12" y="401"/>
                    <a:pt x="6" y="375"/>
                  </a:cubicBezTo>
                  <a:cubicBezTo>
                    <a:pt x="4" y="360"/>
                    <a:pt x="2" y="346"/>
                    <a:pt x="1" y="330"/>
                  </a:cubicBezTo>
                  <a:cubicBezTo>
                    <a:pt x="0" y="304"/>
                    <a:pt x="2" y="281"/>
                    <a:pt x="6" y="255"/>
                  </a:cubicBezTo>
                  <a:cubicBezTo>
                    <a:pt x="9" y="240"/>
                    <a:pt x="13" y="226"/>
                    <a:pt x="18" y="211"/>
                  </a:cubicBezTo>
                  <a:cubicBezTo>
                    <a:pt x="27" y="186"/>
                    <a:pt x="38" y="164"/>
                    <a:pt x="52" y="142"/>
                  </a:cubicBezTo>
                  <a:cubicBezTo>
                    <a:pt x="61" y="128"/>
                    <a:pt x="71" y="116"/>
                    <a:pt x="81" y="104"/>
                  </a:cubicBezTo>
                  <a:cubicBezTo>
                    <a:pt x="92" y="92"/>
                    <a:pt x="92" y="92"/>
                    <a:pt x="92" y="9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5" name="任意多边形: 形状 14">
              <a:extLst>
                <a:ext uri="{FF2B5EF4-FFF2-40B4-BE49-F238E27FC236}">
                  <a16:creationId xmlns:a16="http://schemas.microsoft.com/office/drawing/2014/main" id="{CFDCB588-7C42-495E-BB4E-71C6E9FF706D}"/>
                </a:ext>
              </a:extLst>
            </p:cNvPr>
            <p:cNvSpPr>
              <a:spLocks/>
            </p:cNvSpPr>
            <p:nvPr/>
          </p:nvSpPr>
          <p:spPr bwMode="auto">
            <a:xfrm>
              <a:off x="5685601" y="3016448"/>
              <a:ext cx="2343113" cy="2339024"/>
            </a:xfrm>
            <a:custGeom>
              <a:avLst/>
              <a:gdLst>
                <a:gd name="T0" fmla="*/ 106 w 1103"/>
                <a:gd name="T1" fmla="*/ 106 h 1103"/>
                <a:gd name="T2" fmla="*/ 106 w 1103"/>
                <a:gd name="T3" fmla="*/ 106 h 1103"/>
                <a:gd name="T4" fmla="*/ 492 w 1103"/>
                <a:gd name="T5" fmla="*/ 106 h 1103"/>
                <a:gd name="T6" fmla="*/ 997 w 1103"/>
                <a:gd name="T7" fmla="*/ 611 h 1103"/>
                <a:gd name="T8" fmla="*/ 997 w 1103"/>
                <a:gd name="T9" fmla="*/ 997 h 1103"/>
                <a:gd name="T10" fmla="*/ 997 w 1103"/>
                <a:gd name="T11" fmla="*/ 997 h 1103"/>
                <a:gd name="T12" fmla="*/ 611 w 1103"/>
                <a:gd name="T13" fmla="*/ 997 h 1103"/>
                <a:gd name="T14" fmla="*/ 106 w 1103"/>
                <a:gd name="T15" fmla="*/ 492 h 1103"/>
                <a:gd name="T16" fmla="*/ 106 w 1103"/>
                <a:gd name="T17" fmla="*/ 106 h 1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3" h="1103">
                  <a:moveTo>
                    <a:pt x="106" y="106"/>
                  </a:moveTo>
                  <a:cubicBezTo>
                    <a:pt x="106" y="106"/>
                    <a:pt x="106" y="106"/>
                    <a:pt x="106" y="106"/>
                  </a:cubicBezTo>
                  <a:cubicBezTo>
                    <a:pt x="212" y="0"/>
                    <a:pt x="386" y="0"/>
                    <a:pt x="492" y="106"/>
                  </a:cubicBezTo>
                  <a:cubicBezTo>
                    <a:pt x="997" y="611"/>
                    <a:pt x="997" y="611"/>
                    <a:pt x="997" y="611"/>
                  </a:cubicBezTo>
                  <a:cubicBezTo>
                    <a:pt x="1103" y="717"/>
                    <a:pt x="1103" y="890"/>
                    <a:pt x="997" y="997"/>
                  </a:cubicBezTo>
                  <a:cubicBezTo>
                    <a:pt x="997" y="997"/>
                    <a:pt x="997" y="997"/>
                    <a:pt x="997" y="997"/>
                  </a:cubicBezTo>
                  <a:cubicBezTo>
                    <a:pt x="890" y="1103"/>
                    <a:pt x="717" y="1103"/>
                    <a:pt x="611" y="997"/>
                  </a:cubicBezTo>
                  <a:cubicBezTo>
                    <a:pt x="106" y="492"/>
                    <a:pt x="106" y="492"/>
                    <a:pt x="106" y="492"/>
                  </a:cubicBezTo>
                  <a:cubicBezTo>
                    <a:pt x="0" y="386"/>
                    <a:pt x="0" y="212"/>
                    <a:pt x="106" y="106"/>
                  </a:cubicBezTo>
                  <a:close/>
                </a:path>
              </a:pathLst>
            </a:custGeom>
            <a:solidFill>
              <a:schemeClr val="accent4"/>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6" name="任意多边形: 形状 15">
              <a:extLst>
                <a:ext uri="{FF2B5EF4-FFF2-40B4-BE49-F238E27FC236}">
                  <a16:creationId xmlns:a16="http://schemas.microsoft.com/office/drawing/2014/main" id="{D52724C4-2704-46C7-9F63-A6D62A054EAB}"/>
                </a:ext>
              </a:extLst>
            </p:cNvPr>
            <p:cNvSpPr>
              <a:spLocks/>
            </p:cNvSpPr>
            <p:nvPr/>
          </p:nvSpPr>
          <p:spPr bwMode="auto">
            <a:xfrm>
              <a:off x="6919518" y="4248320"/>
              <a:ext cx="945628" cy="943584"/>
            </a:xfrm>
            <a:custGeom>
              <a:avLst/>
              <a:gdLst>
                <a:gd name="T0" fmla="*/ 366 w 445"/>
                <a:gd name="T1" fmla="*/ 79 h 445"/>
                <a:gd name="T2" fmla="*/ 79 w 445"/>
                <a:gd name="T3" fmla="*/ 79 h 445"/>
                <a:gd name="T4" fmla="*/ 79 w 445"/>
                <a:gd name="T5" fmla="*/ 366 h 445"/>
                <a:gd name="T6" fmla="*/ 366 w 445"/>
                <a:gd name="T7" fmla="*/ 366 h 445"/>
                <a:gd name="T8" fmla="*/ 366 w 445"/>
                <a:gd name="T9" fmla="*/ 79 h 445"/>
              </a:gdLst>
              <a:ahLst/>
              <a:cxnLst>
                <a:cxn ang="0">
                  <a:pos x="T0" y="T1"/>
                </a:cxn>
                <a:cxn ang="0">
                  <a:pos x="T2" y="T3"/>
                </a:cxn>
                <a:cxn ang="0">
                  <a:pos x="T4" y="T5"/>
                </a:cxn>
                <a:cxn ang="0">
                  <a:pos x="T6" y="T7"/>
                </a:cxn>
                <a:cxn ang="0">
                  <a:pos x="T8" y="T9"/>
                </a:cxn>
              </a:cxnLst>
              <a:rect l="0" t="0" r="r" b="b"/>
              <a:pathLst>
                <a:path w="445" h="445">
                  <a:moveTo>
                    <a:pt x="366" y="79"/>
                  </a:moveTo>
                  <a:cubicBezTo>
                    <a:pt x="287" y="0"/>
                    <a:pt x="158" y="0"/>
                    <a:pt x="79" y="79"/>
                  </a:cubicBezTo>
                  <a:cubicBezTo>
                    <a:pt x="0" y="158"/>
                    <a:pt x="0" y="287"/>
                    <a:pt x="79" y="366"/>
                  </a:cubicBezTo>
                  <a:cubicBezTo>
                    <a:pt x="158" y="445"/>
                    <a:pt x="287" y="445"/>
                    <a:pt x="366" y="366"/>
                  </a:cubicBezTo>
                  <a:cubicBezTo>
                    <a:pt x="445" y="287"/>
                    <a:pt x="445" y="158"/>
                    <a:pt x="366"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7" name="任意多边形: 形状 16">
              <a:extLst>
                <a:ext uri="{FF2B5EF4-FFF2-40B4-BE49-F238E27FC236}">
                  <a16:creationId xmlns:a16="http://schemas.microsoft.com/office/drawing/2014/main" id="{6E0A4E1F-BBE3-4D7F-88C8-1C493BC963C2}"/>
                </a:ext>
              </a:extLst>
            </p:cNvPr>
            <p:cNvSpPr>
              <a:spLocks/>
            </p:cNvSpPr>
            <p:nvPr/>
          </p:nvSpPr>
          <p:spPr bwMode="auto">
            <a:xfrm>
              <a:off x="4042764" y="1376678"/>
              <a:ext cx="2590510" cy="2585399"/>
            </a:xfrm>
            <a:custGeom>
              <a:avLst/>
              <a:gdLst>
                <a:gd name="T0" fmla="*/ 1114 w 1219"/>
                <a:gd name="T1" fmla="*/ 1114 h 1219"/>
                <a:gd name="T2" fmla="*/ 1150 w 1219"/>
                <a:gd name="T3" fmla="*/ 1073 h 1219"/>
                <a:gd name="T4" fmla="*/ 1178 w 1219"/>
                <a:gd name="T5" fmla="*/ 1028 h 1219"/>
                <a:gd name="T6" fmla="*/ 1199 w 1219"/>
                <a:gd name="T7" fmla="*/ 980 h 1219"/>
                <a:gd name="T8" fmla="*/ 1212 w 1219"/>
                <a:gd name="T9" fmla="*/ 930 h 1219"/>
                <a:gd name="T10" fmla="*/ 1218 w 1219"/>
                <a:gd name="T11" fmla="*/ 879 h 1219"/>
                <a:gd name="T12" fmla="*/ 1217 w 1219"/>
                <a:gd name="T13" fmla="*/ 827 h 1219"/>
                <a:gd name="T14" fmla="*/ 1209 w 1219"/>
                <a:gd name="T15" fmla="*/ 776 h 1219"/>
                <a:gd name="T16" fmla="*/ 1193 w 1219"/>
                <a:gd name="T17" fmla="*/ 727 h 1219"/>
                <a:gd name="T18" fmla="*/ 1169 w 1219"/>
                <a:gd name="T19" fmla="*/ 680 h 1219"/>
                <a:gd name="T20" fmla="*/ 1150 w 1219"/>
                <a:gd name="T21" fmla="*/ 650 h 1219"/>
                <a:gd name="T22" fmla="*/ 1115 w 1219"/>
                <a:gd name="T23" fmla="*/ 610 h 1219"/>
                <a:gd name="T24" fmla="*/ 596 w 1219"/>
                <a:gd name="T25" fmla="*/ 92 h 1219"/>
                <a:gd name="T26" fmla="*/ 554 w 1219"/>
                <a:gd name="T27" fmla="*/ 59 h 1219"/>
                <a:gd name="T28" fmla="*/ 508 w 1219"/>
                <a:gd name="T29" fmla="*/ 33 h 1219"/>
                <a:gd name="T30" fmla="*/ 459 w 1219"/>
                <a:gd name="T31" fmla="*/ 14 h 1219"/>
                <a:gd name="T32" fmla="*/ 408 w 1219"/>
                <a:gd name="T33" fmla="*/ 3 h 1219"/>
                <a:gd name="T34" fmla="*/ 357 w 1219"/>
                <a:gd name="T35" fmla="*/ 0 h 1219"/>
                <a:gd name="T36" fmla="*/ 306 w 1219"/>
                <a:gd name="T37" fmla="*/ 3 h 1219"/>
                <a:gd name="T38" fmla="*/ 255 w 1219"/>
                <a:gd name="T39" fmla="*/ 14 h 1219"/>
                <a:gd name="T40" fmla="*/ 206 w 1219"/>
                <a:gd name="T41" fmla="*/ 33 h 1219"/>
                <a:gd name="T42" fmla="*/ 160 w 1219"/>
                <a:gd name="T43" fmla="*/ 59 h 1219"/>
                <a:gd name="T44" fmla="*/ 117 w 1219"/>
                <a:gd name="T45" fmla="*/ 92 h 1219"/>
                <a:gd name="T46" fmla="*/ 80 w 1219"/>
                <a:gd name="T47" fmla="*/ 131 h 1219"/>
                <a:gd name="T48" fmla="*/ 49 w 1219"/>
                <a:gd name="T49" fmla="*/ 175 h 1219"/>
                <a:gd name="T50" fmla="*/ 26 w 1219"/>
                <a:gd name="T51" fmla="*/ 223 h 1219"/>
                <a:gd name="T52" fmla="*/ 10 w 1219"/>
                <a:gd name="T53" fmla="*/ 272 h 1219"/>
                <a:gd name="T54" fmla="*/ 1 w 1219"/>
                <a:gd name="T55" fmla="*/ 323 h 1219"/>
                <a:gd name="T56" fmla="*/ 0 w 1219"/>
                <a:gd name="T57" fmla="*/ 374 h 1219"/>
                <a:gd name="T58" fmla="*/ 6 w 1219"/>
                <a:gd name="T59" fmla="*/ 425 h 1219"/>
                <a:gd name="T60" fmla="*/ 20 w 1219"/>
                <a:gd name="T61" fmla="*/ 475 h 1219"/>
                <a:gd name="T62" fmla="*/ 41 w 1219"/>
                <a:gd name="T63" fmla="*/ 523 h 1219"/>
                <a:gd name="T64" fmla="*/ 69 w 1219"/>
                <a:gd name="T65" fmla="*/ 568 h 1219"/>
                <a:gd name="T66" fmla="*/ 103 w 1219"/>
                <a:gd name="T67" fmla="*/ 609 h 1219"/>
                <a:gd name="T68" fmla="*/ 622 w 1219"/>
                <a:gd name="T69" fmla="*/ 1127 h 1219"/>
                <a:gd name="T70" fmla="*/ 665 w 1219"/>
                <a:gd name="T71" fmla="*/ 1160 h 1219"/>
                <a:gd name="T72" fmla="*/ 711 w 1219"/>
                <a:gd name="T73" fmla="*/ 1186 h 1219"/>
                <a:gd name="T74" fmla="*/ 760 w 1219"/>
                <a:gd name="T75" fmla="*/ 1204 h 1219"/>
                <a:gd name="T76" fmla="*/ 810 w 1219"/>
                <a:gd name="T77" fmla="*/ 1215 h 1219"/>
                <a:gd name="T78" fmla="*/ 862 w 1219"/>
                <a:gd name="T79" fmla="*/ 1219 h 1219"/>
                <a:gd name="T80" fmla="*/ 913 w 1219"/>
                <a:gd name="T81" fmla="*/ 1215 h 1219"/>
                <a:gd name="T82" fmla="*/ 963 w 1219"/>
                <a:gd name="T83" fmla="*/ 1204 h 1219"/>
                <a:gd name="T84" fmla="*/ 1012 w 1219"/>
                <a:gd name="T85" fmla="*/ 1186 h 1219"/>
                <a:gd name="T86" fmla="*/ 1058 w 1219"/>
                <a:gd name="T87" fmla="*/ 1160 h 1219"/>
                <a:gd name="T88" fmla="*/ 1101 w 1219"/>
                <a:gd name="T89" fmla="*/ 1127 h 1219"/>
                <a:gd name="T90" fmla="*/ 1114 w 1219"/>
                <a:gd name="T91" fmla="*/ 1114 h 1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19" h="1219">
                  <a:moveTo>
                    <a:pt x="1114" y="1114"/>
                  </a:moveTo>
                  <a:cubicBezTo>
                    <a:pt x="1127" y="1101"/>
                    <a:pt x="1138" y="1088"/>
                    <a:pt x="1150" y="1073"/>
                  </a:cubicBezTo>
                  <a:cubicBezTo>
                    <a:pt x="1160" y="1058"/>
                    <a:pt x="1169" y="1044"/>
                    <a:pt x="1178" y="1028"/>
                  </a:cubicBezTo>
                  <a:cubicBezTo>
                    <a:pt x="1186" y="1012"/>
                    <a:pt x="1192" y="996"/>
                    <a:pt x="1199" y="980"/>
                  </a:cubicBezTo>
                  <a:cubicBezTo>
                    <a:pt x="1204" y="963"/>
                    <a:pt x="1208" y="947"/>
                    <a:pt x="1212" y="930"/>
                  </a:cubicBezTo>
                  <a:cubicBezTo>
                    <a:pt x="1215" y="913"/>
                    <a:pt x="1217" y="896"/>
                    <a:pt x="1218" y="879"/>
                  </a:cubicBezTo>
                  <a:cubicBezTo>
                    <a:pt x="1219" y="861"/>
                    <a:pt x="1218" y="845"/>
                    <a:pt x="1217" y="827"/>
                  </a:cubicBezTo>
                  <a:cubicBezTo>
                    <a:pt x="1215" y="810"/>
                    <a:pt x="1212" y="794"/>
                    <a:pt x="1209" y="776"/>
                  </a:cubicBezTo>
                  <a:cubicBezTo>
                    <a:pt x="1204" y="760"/>
                    <a:pt x="1199" y="743"/>
                    <a:pt x="1193" y="727"/>
                  </a:cubicBezTo>
                  <a:cubicBezTo>
                    <a:pt x="1186" y="711"/>
                    <a:pt x="1178" y="695"/>
                    <a:pt x="1169" y="680"/>
                  </a:cubicBezTo>
                  <a:cubicBezTo>
                    <a:pt x="1150" y="650"/>
                    <a:pt x="1150" y="650"/>
                    <a:pt x="1150" y="650"/>
                  </a:cubicBezTo>
                  <a:cubicBezTo>
                    <a:pt x="1139" y="636"/>
                    <a:pt x="1127" y="623"/>
                    <a:pt x="1115" y="610"/>
                  </a:cubicBezTo>
                  <a:cubicBezTo>
                    <a:pt x="596" y="92"/>
                    <a:pt x="596" y="92"/>
                    <a:pt x="596" y="92"/>
                  </a:cubicBezTo>
                  <a:cubicBezTo>
                    <a:pt x="583" y="80"/>
                    <a:pt x="569" y="69"/>
                    <a:pt x="554" y="59"/>
                  </a:cubicBezTo>
                  <a:cubicBezTo>
                    <a:pt x="539" y="49"/>
                    <a:pt x="524" y="41"/>
                    <a:pt x="508" y="33"/>
                  </a:cubicBezTo>
                  <a:cubicBezTo>
                    <a:pt x="491" y="26"/>
                    <a:pt x="476" y="20"/>
                    <a:pt x="459" y="14"/>
                  </a:cubicBezTo>
                  <a:cubicBezTo>
                    <a:pt x="442" y="10"/>
                    <a:pt x="425" y="6"/>
                    <a:pt x="408" y="3"/>
                  </a:cubicBezTo>
                  <a:cubicBezTo>
                    <a:pt x="391" y="1"/>
                    <a:pt x="374" y="0"/>
                    <a:pt x="357" y="0"/>
                  </a:cubicBezTo>
                  <a:cubicBezTo>
                    <a:pt x="340" y="0"/>
                    <a:pt x="323" y="1"/>
                    <a:pt x="306" y="3"/>
                  </a:cubicBezTo>
                  <a:cubicBezTo>
                    <a:pt x="289" y="6"/>
                    <a:pt x="272" y="10"/>
                    <a:pt x="255" y="14"/>
                  </a:cubicBezTo>
                  <a:cubicBezTo>
                    <a:pt x="238" y="20"/>
                    <a:pt x="223" y="26"/>
                    <a:pt x="206" y="33"/>
                  </a:cubicBezTo>
                  <a:cubicBezTo>
                    <a:pt x="190" y="41"/>
                    <a:pt x="175" y="49"/>
                    <a:pt x="160" y="59"/>
                  </a:cubicBezTo>
                  <a:cubicBezTo>
                    <a:pt x="145" y="69"/>
                    <a:pt x="131" y="80"/>
                    <a:pt x="117" y="92"/>
                  </a:cubicBezTo>
                  <a:cubicBezTo>
                    <a:pt x="104" y="104"/>
                    <a:pt x="92" y="117"/>
                    <a:pt x="80" y="131"/>
                  </a:cubicBezTo>
                  <a:cubicBezTo>
                    <a:pt x="69" y="146"/>
                    <a:pt x="59" y="160"/>
                    <a:pt x="49" y="175"/>
                  </a:cubicBezTo>
                  <a:cubicBezTo>
                    <a:pt x="40" y="191"/>
                    <a:pt x="33" y="206"/>
                    <a:pt x="26" y="223"/>
                  </a:cubicBezTo>
                  <a:cubicBezTo>
                    <a:pt x="20" y="239"/>
                    <a:pt x="15" y="255"/>
                    <a:pt x="10" y="272"/>
                  </a:cubicBezTo>
                  <a:cubicBezTo>
                    <a:pt x="6" y="289"/>
                    <a:pt x="4" y="305"/>
                    <a:pt x="1" y="323"/>
                  </a:cubicBezTo>
                  <a:cubicBezTo>
                    <a:pt x="0" y="340"/>
                    <a:pt x="0" y="357"/>
                    <a:pt x="0" y="374"/>
                  </a:cubicBezTo>
                  <a:cubicBezTo>
                    <a:pt x="1" y="391"/>
                    <a:pt x="3" y="408"/>
                    <a:pt x="6" y="425"/>
                  </a:cubicBezTo>
                  <a:cubicBezTo>
                    <a:pt x="10" y="442"/>
                    <a:pt x="14" y="458"/>
                    <a:pt x="20" y="475"/>
                  </a:cubicBezTo>
                  <a:cubicBezTo>
                    <a:pt x="26" y="492"/>
                    <a:pt x="33" y="507"/>
                    <a:pt x="41" y="523"/>
                  </a:cubicBezTo>
                  <a:cubicBezTo>
                    <a:pt x="49" y="539"/>
                    <a:pt x="58" y="554"/>
                    <a:pt x="69" y="568"/>
                  </a:cubicBezTo>
                  <a:cubicBezTo>
                    <a:pt x="80" y="583"/>
                    <a:pt x="91" y="596"/>
                    <a:pt x="103" y="609"/>
                  </a:cubicBezTo>
                  <a:cubicBezTo>
                    <a:pt x="622" y="1127"/>
                    <a:pt x="622" y="1127"/>
                    <a:pt x="622" y="1127"/>
                  </a:cubicBezTo>
                  <a:cubicBezTo>
                    <a:pt x="636" y="1139"/>
                    <a:pt x="650" y="1149"/>
                    <a:pt x="665" y="1160"/>
                  </a:cubicBezTo>
                  <a:cubicBezTo>
                    <a:pt x="680" y="1169"/>
                    <a:pt x="695" y="1178"/>
                    <a:pt x="711" y="1186"/>
                  </a:cubicBezTo>
                  <a:cubicBezTo>
                    <a:pt x="727" y="1193"/>
                    <a:pt x="743" y="1199"/>
                    <a:pt x="760" y="1204"/>
                  </a:cubicBezTo>
                  <a:cubicBezTo>
                    <a:pt x="777" y="1209"/>
                    <a:pt x="793" y="1212"/>
                    <a:pt x="810" y="1215"/>
                  </a:cubicBezTo>
                  <a:cubicBezTo>
                    <a:pt x="828" y="1217"/>
                    <a:pt x="844" y="1218"/>
                    <a:pt x="862" y="1219"/>
                  </a:cubicBezTo>
                  <a:cubicBezTo>
                    <a:pt x="879" y="1218"/>
                    <a:pt x="896" y="1217"/>
                    <a:pt x="913" y="1215"/>
                  </a:cubicBezTo>
                  <a:cubicBezTo>
                    <a:pt x="930" y="1212"/>
                    <a:pt x="946" y="1209"/>
                    <a:pt x="963" y="1204"/>
                  </a:cubicBezTo>
                  <a:cubicBezTo>
                    <a:pt x="980" y="1199"/>
                    <a:pt x="996" y="1193"/>
                    <a:pt x="1012" y="1186"/>
                  </a:cubicBezTo>
                  <a:cubicBezTo>
                    <a:pt x="1028" y="1178"/>
                    <a:pt x="1043" y="1169"/>
                    <a:pt x="1058" y="1160"/>
                  </a:cubicBezTo>
                  <a:cubicBezTo>
                    <a:pt x="1073" y="1149"/>
                    <a:pt x="1087" y="1139"/>
                    <a:pt x="1101" y="1127"/>
                  </a:cubicBezTo>
                  <a:cubicBezTo>
                    <a:pt x="1114" y="1114"/>
                    <a:pt x="1114" y="1114"/>
                    <a:pt x="1114" y="1114"/>
                  </a:cubicBezTo>
                  <a:close/>
                </a:path>
              </a:pathLst>
            </a:custGeom>
            <a:solidFill>
              <a:schemeClr val="bg2">
                <a:lumMod val="9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8" name="任意多边形: 形状 17">
              <a:extLst>
                <a:ext uri="{FF2B5EF4-FFF2-40B4-BE49-F238E27FC236}">
                  <a16:creationId xmlns:a16="http://schemas.microsoft.com/office/drawing/2014/main" id="{6AA3C8C4-2260-4795-AB5C-F5BA6B6DECBC}"/>
                </a:ext>
              </a:extLst>
            </p:cNvPr>
            <p:cNvSpPr>
              <a:spLocks/>
            </p:cNvSpPr>
            <p:nvPr/>
          </p:nvSpPr>
          <p:spPr bwMode="auto">
            <a:xfrm>
              <a:off x="4132726" y="1465618"/>
              <a:ext cx="2410585" cy="2407518"/>
            </a:xfrm>
            <a:custGeom>
              <a:avLst/>
              <a:gdLst>
                <a:gd name="T0" fmla="*/ 1042 w 1135"/>
                <a:gd name="T1" fmla="*/ 1042 h 1135"/>
                <a:gd name="T2" fmla="*/ 1074 w 1135"/>
                <a:gd name="T3" fmla="*/ 1006 h 1135"/>
                <a:gd name="T4" fmla="*/ 1098 w 1135"/>
                <a:gd name="T5" fmla="*/ 966 h 1135"/>
                <a:gd name="T6" fmla="*/ 1125 w 1135"/>
                <a:gd name="T7" fmla="*/ 895 h 1135"/>
                <a:gd name="T8" fmla="*/ 1133 w 1135"/>
                <a:gd name="T9" fmla="*/ 850 h 1135"/>
                <a:gd name="T10" fmla="*/ 1131 w 1135"/>
                <a:gd name="T11" fmla="*/ 774 h 1135"/>
                <a:gd name="T12" fmla="*/ 1121 w 1135"/>
                <a:gd name="T13" fmla="*/ 730 h 1135"/>
                <a:gd name="T14" fmla="*/ 1091 w 1135"/>
                <a:gd name="T15" fmla="*/ 659 h 1135"/>
                <a:gd name="T16" fmla="*/ 1074 w 1135"/>
                <a:gd name="T17" fmla="*/ 633 h 1135"/>
                <a:gd name="T18" fmla="*/ 1043 w 1135"/>
                <a:gd name="T19" fmla="*/ 597 h 1135"/>
                <a:gd name="T20" fmla="*/ 526 w 1135"/>
                <a:gd name="T21" fmla="*/ 81 h 1135"/>
                <a:gd name="T22" fmla="*/ 488 w 1135"/>
                <a:gd name="T23" fmla="*/ 52 h 1135"/>
                <a:gd name="T24" fmla="*/ 448 w 1135"/>
                <a:gd name="T25" fmla="*/ 29 h 1135"/>
                <a:gd name="T26" fmla="*/ 375 w 1135"/>
                <a:gd name="T27" fmla="*/ 6 h 1135"/>
                <a:gd name="T28" fmla="*/ 330 w 1135"/>
                <a:gd name="T29" fmla="*/ 1 h 1135"/>
                <a:gd name="T30" fmla="*/ 255 w 1135"/>
                <a:gd name="T31" fmla="*/ 6 h 1135"/>
                <a:gd name="T32" fmla="*/ 211 w 1135"/>
                <a:gd name="T33" fmla="*/ 18 h 1135"/>
                <a:gd name="T34" fmla="*/ 142 w 1135"/>
                <a:gd name="T35" fmla="*/ 52 h 1135"/>
                <a:gd name="T36" fmla="*/ 104 w 1135"/>
                <a:gd name="T37" fmla="*/ 81 h 1135"/>
                <a:gd name="T38" fmla="*/ 71 w 1135"/>
                <a:gd name="T39" fmla="*/ 116 h 1135"/>
                <a:gd name="T40" fmla="*/ 44 w 1135"/>
                <a:gd name="T41" fmla="*/ 155 h 1135"/>
                <a:gd name="T42" fmla="*/ 23 w 1135"/>
                <a:gd name="T43" fmla="*/ 196 h 1135"/>
                <a:gd name="T44" fmla="*/ 3 w 1135"/>
                <a:gd name="T45" fmla="*/ 270 h 1135"/>
                <a:gd name="T46" fmla="*/ 0 w 1135"/>
                <a:gd name="T47" fmla="*/ 315 h 1135"/>
                <a:gd name="T48" fmla="*/ 9 w 1135"/>
                <a:gd name="T49" fmla="*/ 390 h 1135"/>
                <a:gd name="T50" fmla="*/ 23 w 1135"/>
                <a:gd name="T51" fmla="*/ 434 h 1135"/>
                <a:gd name="T52" fmla="*/ 61 w 1135"/>
                <a:gd name="T53" fmla="*/ 501 h 1135"/>
                <a:gd name="T54" fmla="*/ 92 w 1135"/>
                <a:gd name="T55" fmla="*/ 537 h 1135"/>
                <a:gd name="T56" fmla="*/ 608 w 1135"/>
                <a:gd name="T57" fmla="*/ 1053 h 1135"/>
                <a:gd name="T58" fmla="*/ 646 w 1135"/>
                <a:gd name="T59" fmla="*/ 1083 h 1135"/>
                <a:gd name="T60" fmla="*/ 687 w 1135"/>
                <a:gd name="T61" fmla="*/ 1105 h 1135"/>
                <a:gd name="T62" fmla="*/ 759 w 1135"/>
                <a:gd name="T63" fmla="*/ 1129 h 1135"/>
                <a:gd name="T64" fmla="*/ 804 w 1135"/>
                <a:gd name="T65" fmla="*/ 1134 h 1135"/>
                <a:gd name="T66" fmla="*/ 880 w 1135"/>
                <a:gd name="T67" fmla="*/ 1129 h 1135"/>
                <a:gd name="T68" fmla="*/ 924 w 1135"/>
                <a:gd name="T69" fmla="*/ 1117 h 1135"/>
                <a:gd name="T70" fmla="*/ 993 w 1135"/>
                <a:gd name="T71" fmla="*/ 1083 h 1135"/>
                <a:gd name="T72" fmla="*/ 1031 w 1135"/>
                <a:gd name="T73" fmla="*/ 1053 h 1135"/>
                <a:gd name="T74" fmla="*/ 1042 w 1135"/>
                <a:gd name="T75" fmla="*/ 1042 h 1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5" h="1135">
                  <a:moveTo>
                    <a:pt x="1042" y="1042"/>
                  </a:moveTo>
                  <a:cubicBezTo>
                    <a:pt x="1054" y="1031"/>
                    <a:pt x="1064" y="1019"/>
                    <a:pt x="1074" y="1006"/>
                  </a:cubicBezTo>
                  <a:cubicBezTo>
                    <a:pt x="1083" y="993"/>
                    <a:pt x="1091" y="980"/>
                    <a:pt x="1098" y="966"/>
                  </a:cubicBezTo>
                  <a:cubicBezTo>
                    <a:pt x="1110" y="942"/>
                    <a:pt x="1118" y="920"/>
                    <a:pt x="1125" y="895"/>
                  </a:cubicBezTo>
                  <a:cubicBezTo>
                    <a:pt x="1129" y="880"/>
                    <a:pt x="1131" y="865"/>
                    <a:pt x="1133" y="850"/>
                  </a:cubicBezTo>
                  <a:cubicBezTo>
                    <a:pt x="1135" y="824"/>
                    <a:pt x="1134" y="800"/>
                    <a:pt x="1131" y="774"/>
                  </a:cubicBezTo>
                  <a:cubicBezTo>
                    <a:pt x="1128" y="759"/>
                    <a:pt x="1125" y="745"/>
                    <a:pt x="1121" y="730"/>
                  </a:cubicBezTo>
                  <a:cubicBezTo>
                    <a:pt x="1113" y="705"/>
                    <a:pt x="1104" y="682"/>
                    <a:pt x="1091" y="659"/>
                  </a:cubicBezTo>
                  <a:cubicBezTo>
                    <a:pt x="1074" y="633"/>
                    <a:pt x="1074" y="633"/>
                    <a:pt x="1074" y="633"/>
                  </a:cubicBezTo>
                  <a:cubicBezTo>
                    <a:pt x="1064" y="620"/>
                    <a:pt x="1054" y="609"/>
                    <a:pt x="1043" y="597"/>
                  </a:cubicBezTo>
                  <a:cubicBezTo>
                    <a:pt x="526" y="81"/>
                    <a:pt x="526" y="81"/>
                    <a:pt x="526" y="81"/>
                  </a:cubicBezTo>
                  <a:cubicBezTo>
                    <a:pt x="514" y="71"/>
                    <a:pt x="502" y="61"/>
                    <a:pt x="488" y="52"/>
                  </a:cubicBezTo>
                  <a:cubicBezTo>
                    <a:pt x="475" y="44"/>
                    <a:pt x="462" y="36"/>
                    <a:pt x="448" y="29"/>
                  </a:cubicBezTo>
                  <a:cubicBezTo>
                    <a:pt x="424" y="19"/>
                    <a:pt x="401" y="12"/>
                    <a:pt x="375" y="6"/>
                  </a:cubicBezTo>
                  <a:cubicBezTo>
                    <a:pt x="360" y="3"/>
                    <a:pt x="345" y="2"/>
                    <a:pt x="330" y="1"/>
                  </a:cubicBezTo>
                  <a:cubicBezTo>
                    <a:pt x="304" y="0"/>
                    <a:pt x="280" y="2"/>
                    <a:pt x="255" y="6"/>
                  </a:cubicBezTo>
                  <a:cubicBezTo>
                    <a:pt x="240" y="9"/>
                    <a:pt x="225" y="13"/>
                    <a:pt x="211" y="18"/>
                  </a:cubicBezTo>
                  <a:cubicBezTo>
                    <a:pt x="186" y="27"/>
                    <a:pt x="164" y="38"/>
                    <a:pt x="142" y="52"/>
                  </a:cubicBezTo>
                  <a:cubicBezTo>
                    <a:pt x="128" y="61"/>
                    <a:pt x="116" y="71"/>
                    <a:pt x="104" y="81"/>
                  </a:cubicBezTo>
                  <a:cubicBezTo>
                    <a:pt x="92" y="92"/>
                    <a:pt x="81" y="104"/>
                    <a:pt x="71" y="116"/>
                  </a:cubicBezTo>
                  <a:cubicBezTo>
                    <a:pt x="61" y="129"/>
                    <a:pt x="52" y="141"/>
                    <a:pt x="44" y="155"/>
                  </a:cubicBezTo>
                  <a:cubicBezTo>
                    <a:pt x="36" y="169"/>
                    <a:pt x="29" y="182"/>
                    <a:pt x="23" y="196"/>
                  </a:cubicBezTo>
                  <a:cubicBezTo>
                    <a:pt x="14" y="221"/>
                    <a:pt x="8" y="244"/>
                    <a:pt x="3" y="270"/>
                  </a:cubicBezTo>
                  <a:cubicBezTo>
                    <a:pt x="2" y="285"/>
                    <a:pt x="1" y="300"/>
                    <a:pt x="0" y="315"/>
                  </a:cubicBezTo>
                  <a:cubicBezTo>
                    <a:pt x="1" y="341"/>
                    <a:pt x="4" y="365"/>
                    <a:pt x="9" y="390"/>
                  </a:cubicBezTo>
                  <a:cubicBezTo>
                    <a:pt x="13" y="405"/>
                    <a:pt x="18" y="419"/>
                    <a:pt x="23" y="434"/>
                  </a:cubicBezTo>
                  <a:cubicBezTo>
                    <a:pt x="34" y="458"/>
                    <a:pt x="46" y="479"/>
                    <a:pt x="61" y="501"/>
                  </a:cubicBezTo>
                  <a:cubicBezTo>
                    <a:pt x="71" y="514"/>
                    <a:pt x="81" y="526"/>
                    <a:pt x="92" y="537"/>
                  </a:cubicBezTo>
                  <a:cubicBezTo>
                    <a:pt x="608" y="1053"/>
                    <a:pt x="608" y="1053"/>
                    <a:pt x="608" y="1053"/>
                  </a:cubicBezTo>
                  <a:cubicBezTo>
                    <a:pt x="621" y="1064"/>
                    <a:pt x="633" y="1073"/>
                    <a:pt x="646" y="1083"/>
                  </a:cubicBezTo>
                  <a:cubicBezTo>
                    <a:pt x="659" y="1091"/>
                    <a:pt x="673" y="1098"/>
                    <a:pt x="687" y="1105"/>
                  </a:cubicBezTo>
                  <a:cubicBezTo>
                    <a:pt x="711" y="1116"/>
                    <a:pt x="734" y="1123"/>
                    <a:pt x="759" y="1129"/>
                  </a:cubicBezTo>
                  <a:cubicBezTo>
                    <a:pt x="774" y="1131"/>
                    <a:pt x="789" y="1133"/>
                    <a:pt x="804" y="1134"/>
                  </a:cubicBezTo>
                  <a:cubicBezTo>
                    <a:pt x="830" y="1135"/>
                    <a:pt x="854" y="1133"/>
                    <a:pt x="880" y="1129"/>
                  </a:cubicBezTo>
                  <a:cubicBezTo>
                    <a:pt x="895" y="1125"/>
                    <a:pt x="909" y="1121"/>
                    <a:pt x="924" y="1117"/>
                  </a:cubicBezTo>
                  <a:cubicBezTo>
                    <a:pt x="949" y="1107"/>
                    <a:pt x="970" y="1097"/>
                    <a:pt x="993" y="1083"/>
                  </a:cubicBezTo>
                  <a:cubicBezTo>
                    <a:pt x="1006" y="1073"/>
                    <a:pt x="1018" y="1064"/>
                    <a:pt x="1031" y="1053"/>
                  </a:cubicBezTo>
                  <a:cubicBezTo>
                    <a:pt x="1042" y="1042"/>
                    <a:pt x="1042" y="1042"/>
                    <a:pt x="1042" y="10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9" name="任意多边形: 形状 18">
              <a:extLst>
                <a:ext uri="{FF2B5EF4-FFF2-40B4-BE49-F238E27FC236}">
                  <a16:creationId xmlns:a16="http://schemas.microsoft.com/office/drawing/2014/main" id="{5C18066F-7D2A-491E-A4E4-CB1753083F6D}"/>
                </a:ext>
              </a:extLst>
            </p:cNvPr>
            <p:cNvSpPr>
              <a:spLocks/>
            </p:cNvSpPr>
            <p:nvPr/>
          </p:nvSpPr>
          <p:spPr bwMode="auto">
            <a:xfrm>
              <a:off x="4166462" y="1500376"/>
              <a:ext cx="2341068" cy="2335957"/>
            </a:xfrm>
            <a:custGeom>
              <a:avLst/>
              <a:gdLst>
                <a:gd name="T0" fmla="*/ 996 w 1102"/>
                <a:gd name="T1" fmla="*/ 996 h 1102"/>
                <a:gd name="T2" fmla="*/ 996 w 1102"/>
                <a:gd name="T3" fmla="*/ 996 h 1102"/>
                <a:gd name="T4" fmla="*/ 996 w 1102"/>
                <a:gd name="T5" fmla="*/ 611 h 1102"/>
                <a:gd name="T6" fmla="*/ 492 w 1102"/>
                <a:gd name="T7" fmla="*/ 106 h 1102"/>
                <a:gd name="T8" fmla="*/ 106 w 1102"/>
                <a:gd name="T9" fmla="*/ 106 h 1102"/>
                <a:gd name="T10" fmla="*/ 106 w 1102"/>
                <a:gd name="T11" fmla="*/ 106 h 1102"/>
                <a:gd name="T12" fmla="*/ 106 w 1102"/>
                <a:gd name="T13" fmla="*/ 492 h 1102"/>
                <a:gd name="T14" fmla="*/ 611 w 1102"/>
                <a:gd name="T15" fmla="*/ 996 h 1102"/>
                <a:gd name="T16" fmla="*/ 996 w 1102"/>
                <a:gd name="T17" fmla="*/ 996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2" h="1102">
                  <a:moveTo>
                    <a:pt x="996" y="996"/>
                  </a:moveTo>
                  <a:cubicBezTo>
                    <a:pt x="996" y="996"/>
                    <a:pt x="996" y="996"/>
                    <a:pt x="996" y="996"/>
                  </a:cubicBezTo>
                  <a:cubicBezTo>
                    <a:pt x="1102" y="890"/>
                    <a:pt x="1102" y="717"/>
                    <a:pt x="996" y="611"/>
                  </a:cubicBezTo>
                  <a:cubicBezTo>
                    <a:pt x="492" y="106"/>
                    <a:pt x="492" y="106"/>
                    <a:pt x="492" y="106"/>
                  </a:cubicBezTo>
                  <a:cubicBezTo>
                    <a:pt x="386" y="0"/>
                    <a:pt x="212" y="0"/>
                    <a:pt x="106" y="106"/>
                  </a:cubicBezTo>
                  <a:cubicBezTo>
                    <a:pt x="106" y="106"/>
                    <a:pt x="106" y="106"/>
                    <a:pt x="106" y="106"/>
                  </a:cubicBezTo>
                  <a:cubicBezTo>
                    <a:pt x="0" y="212"/>
                    <a:pt x="0" y="386"/>
                    <a:pt x="106" y="492"/>
                  </a:cubicBezTo>
                  <a:cubicBezTo>
                    <a:pt x="611" y="996"/>
                    <a:pt x="611" y="996"/>
                    <a:pt x="611" y="996"/>
                  </a:cubicBezTo>
                  <a:cubicBezTo>
                    <a:pt x="717" y="1102"/>
                    <a:pt x="890" y="1102"/>
                    <a:pt x="996" y="996"/>
                  </a:cubicBezTo>
                  <a:close/>
                </a:path>
              </a:pathLst>
            </a:custGeom>
            <a:solidFill>
              <a:schemeClr val="accent1"/>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0" name="椭圆 19">
              <a:extLst>
                <a:ext uri="{FF2B5EF4-FFF2-40B4-BE49-F238E27FC236}">
                  <a16:creationId xmlns:a16="http://schemas.microsoft.com/office/drawing/2014/main" id="{57A446D7-7A8F-4E1C-8486-07C7EDD2F931}"/>
                </a:ext>
              </a:extLst>
            </p:cNvPr>
            <p:cNvSpPr>
              <a:spLocks/>
            </p:cNvSpPr>
            <p:nvPr/>
          </p:nvSpPr>
          <p:spPr bwMode="auto">
            <a:xfrm>
              <a:off x="4854470" y="2187362"/>
              <a:ext cx="2486235" cy="248112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1" name="任意多边形: 形状 20">
              <a:extLst>
                <a:ext uri="{FF2B5EF4-FFF2-40B4-BE49-F238E27FC236}">
                  <a16:creationId xmlns:a16="http://schemas.microsoft.com/office/drawing/2014/main" id="{139E3FD0-878B-4169-9F5D-85B5E1D43F79}"/>
                </a:ext>
              </a:extLst>
            </p:cNvPr>
            <p:cNvSpPr>
              <a:spLocks/>
            </p:cNvSpPr>
            <p:nvPr/>
          </p:nvSpPr>
          <p:spPr bwMode="auto">
            <a:xfrm>
              <a:off x="4327985" y="1660878"/>
              <a:ext cx="947673" cy="945628"/>
            </a:xfrm>
            <a:custGeom>
              <a:avLst/>
              <a:gdLst>
                <a:gd name="T0" fmla="*/ 367 w 446"/>
                <a:gd name="T1" fmla="*/ 79 h 446"/>
                <a:gd name="T2" fmla="*/ 367 w 446"/>
                <a:gd name="T3" fmla="*/ 367 h 446"/>
                <a:gd name="T4" fmla="*/ 79 w 446"/>
                <a:gd name="T5" fmla="*/ 367 h 446"/>
                <a:gd name="T6" fmla="*/ 79 w 446"/>
                <a:gd name="T7" fmla="*/ 79 h 446"/>
                <a:gd name="T8" fmla="*/ 367 w 446"/>
                <a:gd name="T9" fmla="*/ 79 h 446"/>
              </a:gdLst>
              <a:ahLst/>
              <a:cxnLst>
                <a:cxn ang="0">
                  <a:pos x="T0" y="T1"/>
                </a:cxn>
                <a:cxn ang="0">
                  <a:pos x="T2" y="T3"/>
                </a:cxn>
                <a:cxn ang="0">
                  <a:pos x="T4" y="T5"/>
                </a:cxn>
                <a:cxn ang="0">
                  <a:pos x="T6" y="T7"/>
                </a:cxn>
                <a:cxn ang="0">
                  <a:pos x="T8" y="T9"/>
                </a:cxn>
              </a:cxnLst>
              <a:rect l="0" t="0" r="r" b="b"/>
              <a:pathLst>
                <a:path w="446" h="446">
                  <a:moveTo>
                    <a:pt x="367" y="79"/>
                  </a:moveTo>
                  <a:cubicBezTo>
                    <a:pt x="446" y="159"/>
                    <a:pt x="446" y="287"/>
                    <a:pt x="367" y="367"/>
                  </a:cubicBezTo>
                  <a:cubicBezTo>
                    <a:pt x="287" y="446"/>
                    <a:pt x="159" y="446"/>
                    <a:pt x="79" y="367"/>
                  </a:cubicBezTo>
                  <a:cubicBezTo>
                    <a:pt x="0" y="287"/>
                    <a:pt x="0" y="159"/>
                    <a:pt x="79" y="79"/>
                  </a:cubicBezTo>
                  <a:cubicBezTo>
                    <a:pt x="159" y="0"/>
                    <a:pt x="287" y="0"/>
                    <a:pt x="367"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2" name="任意多边形: 形状 21">
              <a:extLst>
                <a:ext uri="{FF2B5EF4-FFF2-40B4-BE49-F238E27FC236}">
                  <a16:creationId xmlns:a16="http://schemas.microsoft.com/office/drawing/2014/main" id="{63AD0F46-5361-4833-8A16-D3F1990175D4}"/>
                </a:ext>
              </a:extLst>
            </p:cNvPr>
            <p:cNvSpPr>
              <a:spLocks/>
            </p:cNvSpPr>
            <p:nvPr/>
          </p:nvSpPr>
          <p:spPr bwMode="auto">
            <a:xfrm>
              <a:off x="4400569" y="1733461"/>
              <a:ext cx="802506" cy="801484"/>
            </a:xfrm>
            <a:custGeom>
              <a:avLst/>
              <a:gdLst>
                <a:gd name="T0" fmla="*/ 311 w 378"/>
                <a:gd name="T1" fmla="*/ 67 h 378"/>
                <a:gd name="T2" fmla="*/ 311 w 378"/>
                <a:gd name="T3" fmla="*/ 311 h 378"/>
                <a:gd name="T4" fmla="*/ 67 w 378"/>
                <a:gd name="T5" fmla="*/ 311 h 378"/>
                <a:gd name="T6" fmla="*/ 67 w 378"/>
                <a:gd name="T7" fmla="*/ 67 h 378"/>
                <a:gd name="T8" fmla="*/ 311 w 378"/>
                <a:gd name="T9" fmla="*/ 67 h 378"/>
                <a:gd name="T10" fmla="*/ 295 w 378"/>
                <a:gd name="T11" fmla="*/ 83 h 378"/>
                <a:gd name="T12" fmla="*/ 295 w 378"/>
                <a:gd name="T13" fmla="*/ 295 h 378"/>
                <a:gd name="T14" fmla="*/ 83 w 378"/>
                <a:gd name="T15" fmla="*/ 295 h 378"/>
                <a:gd name="T16" fmla="*/ 83 w 378"/>
                <a:gd name="T17" fmla="*/ 83 h 378"/>
                <a:gd name="T18" fmla="*/ 295 w 378"/>
                <a:gd name="T19" fmla="*/ 83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311" y="67"/>
                  </a:moveTo>
                  <a:cubicBezTo>
                    <a:pt x="378" y="134"/>
                    <a:pt x="378" y="244"/>
                    <a:pt x="311" y="311"/>
                  </a:cubicBezTo>
                  <a:cubicBezTo>
                    <a:pt x="244" y="378"/>
                    <a:pt x="134" y="378"/>
                    <a:pt x="67" y="311"/>
                  </a:cubicBezTo>
                  <a:cubicBezTo>
                    <a:pt x="0" y="244"/>
                    <a:pt x="0" y="134"/>
                    <a:pt x="67" y="67"/>
                  </a:cubicBezTo>
                  <a:cubicBezTo>
                    <a:pt x="134" y="0"/>
                    <a:pt x="244" y="0"/>
                    <a:pt x="311" y="67"/>
                  </a:cubicBezTo>
                  <a:close/>
                  <a:moveTo>
                    <a:pt x="295" y="83"/>
                  </a:moveTo>
                  <a:cubicBezTo>
                    <a:pt x="354" y="141"/>
                    <a:pt x="354" y="237"/>
                    <a:pt x="295" y="295"/>
                  </a:cubicBezTo>
                  <a:cubicBezTo>
                    <a:pt x="237" y="354"/>
                    <a:pt x="141" y="354"/>
                    <a:pt x="83" y="295"/>
                  </a:cubicBezTo>
                  <a:cubicBezTo>
                    <a:pt x="24" y="237"/>
                    <a:pt x="24" y="141"/>
                    <a:pt x="83" y="83"/>
                  </a:cubicBezTo>
                  <a:cubicBezTo>
                    <a:pt x="141" y="24"/>
                    <a:pt x="237" y="24"/>
                    <a:pt x="295" y="83"/>
                  </a:cubicBezTo>
                  <a:close/>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3" name="任意多边形: 形状 22">
              <a:extLst>
                <a:ext uri="{FF2B5EF4-FFF2-40B4-BE49-F238E27FC236}">
                  <a16:creationId xmlns:a16="http://schemas.microsoft.com/office/drawing/2014/main" id="{C03D40A8-3D70-4296-8DB8-A886982166A8}"/>
                </a:ext>
              </a:extLst>
            </p:cNvPr>
            <p:cNvSpPr>
              <a:spLocks/>
            </p:cNvSpPr>
            <p:nvPr/>
          </p:nvSpPr>
          <p:spPr bwMode="auto">
            <a:xfrm>
              <a:off x="4400569" y="4319881"/>
              <a:ext cx="802506" cy="799439"/>
            </a:xfrm>
            <a:custGeom>
              <a:avLst/>
              <a:gdLst>
                <a:gd name="T0" fmla="*/ 311 w 378"/>
                <a:gd name="T1" fmla="*/ 67 h 377"/>
                <a:gd name="T2" fmla="*/ 311 w 378"/>
                <a:gd name="T3" fmla="*/ 310 h 377"/>
                <a:gd name="T4" fmla="*/ 67 w 378"/>
                <a:gd name="T5" fmla="*/ 310 h 377"/>
                <a:gd name="T6" fmla="*/ 67 w 378"/>
                <a:gd name="T7" fmla="*/ 67 h 377"/>
                <a:gd name="T8" fmla="*/ 311 w 378"/>
                <a:gd name="T9" fmla="*/ 67 h 377"/>
                <a:gd name="T10" fmla="*/ 295 w 378"/>
                <a:gd name="T11" fmla="*/ 83 h 377"/>
                <a:gd name="T12" fmla="*/ 295 w 378"/>
                <a:gd name="T13" fmla="*/ 295 h 377"/>
                <a:gd name="T14" fmla="*/ 83 w 378"/>
                <a:gd name="T15" fmla="*/ 295 h 377"/>
                <a:gd name="T16" fmla="*/ 83 w 378"/>
                <a:gd name="T17" fmla="*/ 83 h 377"/>
                <a:gd name="T18" fmla="*/ 295 w 378"/>
                <a:gd name="T19" fmla="*/ 83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7">
                  <a:moveTo>
                    <a:pt x="311" y="67"/>
                  </a:moveTo>
                  <a:cubicBezTo>
                    <a:pt x="378" y="134"/>
                    <a:pt x="378" y="243"/>
                    <a:pt x="311" y="310"/>
                  </a:cubicBezTo>
                  <a:cubicBezTo>
                    <a:pt x="244" y="377"/>
                    <a:pt x="134" y="377"/>
                    <a:pt x="67" y="310"/>
                  </a:cubicBezTo>
                  <a:cubicBezTo>
                    <a:pt x="0" y="243"/>
                    <a:pt x="0" y="134"/>
                    <a:pt x="67" y="67"/>
                  </a:cubicBezTo>
                  <a:cubicBezTo>
                    <a:pt x="134" y="0"/>
                    <a:pt x="244" y="0"/>
                    <a:pt x="311" y="67"/>
                  </a:cubicBezTo>
                  <a:close/>
                  <a:moveTo>
                    <a:pt x="295" y="83"/>
                  </a:moveTo>
                  <a:cubicBezTo>
                    <a:pt x="354" y="141"/>
                    <a:pt x="354" y="236"/>
                    <a:pt x="295" y="295"/>
                  </a:cubicBezTo>
                  <a:cubicBezTo>
                    <a:pt x="237" y="353"/>
                    <a:pt x="141" y="353"/>
                    <a:pt x="83" y="295"/>
                  </a:cubicBezTo>
                  <a:cubicBezTo>
                    <a:pt x="24" y="236"/>
                    <a:pt x="24" y="141"/>
                    <a:pt x="83" y="83"/>
                  </a:cubicBezTo>
                  <a:cubicBezTo>
                    <a:pt x="141" y="24"/>
                    <a:pt x="237" y="24"/>
                    <a:pt x="295" y="83"/>
                  </a:cubicBezTo>
                  <a:close/>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4" name="任意多边形: 形状 23">
              <a:extLst>
                <a:ext uri="{FF2B5EF4-FFF2-40B4-BE49-F238E27FC236}">
                  <a16:creationId xmlns:a16="http://schemas.microsoft.com/office/drawing/2014/main" id="{84594E2C-C917-469F-AB26-CFE15CB9DB16}"/>
                </a:ext>
              </a:extLst>
            </p:cNvPr>
            <p:cNvSpPr>
              <a:spLocks/>
            </p:cNvSpPr>
            <p:nvPr/>
          </p:nvSpPr>
          <p:spPr bwMode="auto">
            <a:xfrm>
              <a:off x="6992101" y="1733461"/>
              <a:ext cx="800462" cy="801484"/>
            </a:xfrm>
            <a:custGeom>
              <a:avLst/>
              <a:gdLst>
                <a:gd name="T0" fmla="*/ 310 w 377"/>
                <a:gd name="T1" fmla="*/ 67 h 378"/>
                <a:gd name="T2" fmla="*/ 310 w 377"/>
                <a:gd name="T3" fmla="*/ 311 h 378"/>
                <a:gd name="T4" fmla="*/ 67 w 377"/>
                <a:gd name="T5" fmla="*/ 311 h 378"/>
                <a:gd name="T6" fmla="*/ 67 w 377"/>
                <a:gd name="T7" fmla="*/ 67 h 378"/>
                <a:gd name="T8" fmla="*/ 310 w 377"/>
                <a:gd name="T9" fmla="*/ 67 h 378"/>
                <a:gd name="T10" fmla="*/ 295 w 377"/>
                <a:gd name="T11" fmla="*/ 83 h 378"/>
                <a:gd name="T12" fmla="*/ 295 w 377"/>
                <a:gd name="T13" fmla="*/ 295 h 378"/>
                <a:gd name="T14" fmla="*/ 83 w 377"/>
                <a:gd name="T15" fmla="*/ 295 h 378"/>
                <a:gd name="T16" fmla="*/ 83 w 377"/>
                <a:gd name="T17" fmla="*/ 83 h 378"/>
                <a:gd name="T18" fmla="*/ 295 w 377"/>
                <a:gd name="T19" fmla="*/ 83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7" h="378">
                  <a:moveTo>
                    <a:pt x="310" y="67"/>
                  </a:moveTo>
                  <a:cubicBezTo>
                    <a:pt x="377" y="134"/>
                    <a:pt x="377" y="244"/>
                    <a:pt x="310" y="311"/>
                  </a:cubicBezTo>
                  <a:cubicBezTo>
                    <a:pt x="243" y="378"/>
                    <a:pt x="134" y="378"/>
                    <a:pt x="67" y="311"/>
                  </a:cubicBezTo>
                  <a:cubicBezTo>
                    <a:pt x="0" y="244"/>
                    <a:pt x="0" y="134"/>
                    <a:pt x="67" y="67"/>
                  </a:cubicBezTo>
                  <a:cubicBezTo>
                    <a:pt x="134" y="0"/>
                    <a:pt x="243" y="0"/>
                    <a:pt x="310" y="67"/>
                  </a:cubicBezTo>
                  <a:close/>
                  <a:moveTo>
                    <a:pt x="295" y="83"/>
                  </a:moveTo>
                  <a:cubicBezTo>
                    <a:pt x="353" y="141"/>
                    <a:pt x="353" y="237"/>
                    <a:pt x="295" y="295"/>
                  </a:cubicBezTo>
                  <a:cubicBezTo>
                    <a:pt x="236" y="354"/>
                    <a:pt x="141" y="354"/>
                    <a:pt x="83" y="295"/>
                  </a:cubicBezTo>
                  <a:cubicBezTo>
                    <a:pt x="24" y="237"/>
                    <a:pt x="24" y="141"/>
                    <a:pt x="83" y="83"/>
                  </a:cubicBezTo>
                  <a:cubicBezTo>
                    <a:pt x="141" y="24"/>
                    <a:pt x="236" y="24"/>
                    <a:pt x="295" y="83"/>
                  </a:cubicBezTo>
                  <a:close/>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5" name="任意多边形: 形状 24">
              <a:extLst>
                <a:ext uri="{FF2B5EF4-FFF2-40B4-BE49-F238E27FC236}">
                  <a16:creationId xmlns:a16="http://schemas.microsoft.com/office/drawing/2014/main" id="{DC05C3C8-A3AC-45D8-8E16-A3CB9FABB31B}"/>
                </a:ext>
              </a:extLst>
            </p:cNvPr>
            <p:cNvSpPr>
              <a:spLocks/>
            </p:cNvSpPr>
            <p:nvPr/>
          </p:nvSpPr>
          <p:spPr bwMode="auto">
            <a:xfrm>
              <a:off x="6992101" y="4319881"/>
              <a:ext cx="800462" cy="799439"/>
            </a:xfrm>
            <a:custGeom>
              <a:avLst/>
              <a:gdLst>
                <a:gd name="T0" fmla="*/ 310 w 377"/>
                <a:gd name="T1" fmla="*/ 67 h 377"/>
                <a:gd name="T2" fmla="*/ 310 w 377"/>
                <a:gd name="T3" fmla="*/ 310 h 377"/>
                <a:gd name="T4" fmla="*/ 67 w 377"/>
                <a:gd name="T5" fmla="*/ 310 h 377"/>
                <a:gd name="T6" fmla="*/ 67 w 377"/>
                <a:gd name="T7" fmla="*/ 67 h 377"/>
                <a:gd name="T8" fmla="*/ 310 w 377"/>
                <a:gd name="T9" fmla="*/ 67 h 377"/>
                <a:gd name="T10" fmla="*/ 295 w 377"/>
                <a:gd name="T11" fmla="*/ 83 h 377"/>
                <a:gd name="T12" fmla="*/ 295 w 377"/>
                <a:gd name="T13" fmla="*/ 295 h 377"/>
                <a:gd name="T14" fmla="*/ 83 w 377"/>
                <a:gd name="T15" fmla="*/ 295 h 377"/>
                <a:gd name="T16" fmla="*/ 83 w 377"/>
                <a:gd name="T17" fmla="*/ 83 h 377"/>
                <a:gd name="T18" fmla="*/ 295 w 377"/>
                <a:gd name="T19" fmla="*/ 83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7" h="377">
                  <a:moveTo>
                    <a:pt x="310" y="67"/>
                  </a:moveTo>
                  <a:cubicBezTo>
                    <a:pt x="377" y="134"/>
                    <a:pt x="377" y="243"/>
                    <a:pt x="310" y="310"/>
                  </a:cubicBezTo>
                  <a:cubicBezTo>
                    <a:pt x="243" y="377"/>
                    <a:pt x="134" y="377"/>
                    <a:pt x="67" y="310"/>
                  </a:cubicBezTo>
                  <a:cubicBezTo>
                    <a:pt x="0" y="243"/>
                    <a:pt x="0" y="134"/>
                    <a:pt x="67" y="67"/>
                  </a:cubicBezTo>
                  <a:cubicBezTo>
                    <a:pt x="134" y="0"/>
                    <a:pt x="243" y="0"/>
                    <a:pt x="310" y="67"/>
                  </a:cubicBezTo>
                  <a:close/>
                  <a:moveTo>
                    <a:pt x="295" y="83"/>
                  </a:moveTo>
                  <a:cubicBezTo>
                    <a:pt x="353" y="141"/>
                    <a:pt x="353" y="236"/>
                    <a:pt x="295" y="295"/>
                  </a:cubicBezTo>
                  <a:cubicBezTo>
                    <a:pt x="236" y="353"/>
                    <a:pt x="141" y="353"/>
                    <a:pt x="83" y="295"/>
                  </a:cubicBezTo>
                  <a:cubicBezTo>
                    <a:pt x="24" y="236"/>
                    <a:pt x="24" y="141"/>
                    <a:pt x="83" y="83"/>
                  </a:cubicBezTo>
                  <a:cubicBezTo>
                    <a:pt x="141" y="24"/>
                    <a:pt x="236" y="24"/>
                    <a:pt x="295" y="83"/>
                  </a:cubicBezTo>
                  <a:close/>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6" name="任意多边形: 形状 25">
              <a:extLst>
                <a:ext uri="{FF2B5EF4-FFF2-40B4-BE49-F238E27FC236}">
                  <a16:creationId xmlns:a16="http://schemas.microsoft.com/office/drawing/2014/main" id="{7CCF082F-B465-4994-B744-DFFC1DDAA26B}"/>
                </a:ext>
              </a:extLst>
            </p:cNvPr>
            <p:cNvSpPr>
              <a:spLocks/>
            </p:cNvSpPr>
            <p:nvPr/>
          </p:nvSpPr>
          <p:spPr bwMode="auto">
            <a:xfrm>
              <a:off x="4631609" y="4544788"/>
              <a:ext cx="340426" cy="386430"/>
            </a:xfrm>
            <a:custGeom>
              <a:avLst/>
              <a:gdLst>
                <a:gd name="T0" fmla="*/ 6 w 160"/>
                <a:gd name="T1" fmla="*/ 120 h 182"/>
                <a:gd name="T2" fmla="*/ 39 w 160"/>
                <a:gd name="T3" fmla="*/ 2 h 182"/>
                <a:gd name="T4" fmla="*/ 121 w 160"/>
                <a:gd name="T5" fmla="*/ 0 h 182"/>
                <a:gd name="T6" fmla="*/ 160 w 160"/>
                <a:gd name="T7" fmla="*/ 36 h 182"/>
                <a:gd name="T8" fmla="*/ 80 w 160"/>
                <a:gd name="T9" fmla="*/ 182 h 182"/>
                <a:gd name="T10" fmla="*/ 112 w 160"/>
                <a:gd name="T11" fmla="*/ 11 h 182"/>
                <a:gd name="T12" fmla="*/ 149 w 160"/>
                <a:gd name="T13" fmla="*/ 44 h 182"/>
                <a:gd name="T14" fmla="*/ 131 w 160"/>
                <a:gd name="T15" fmla="*/ 135 h 182"/>
                <a:gd name="T16" fmla="*/ 80 w 160"/>
                <a:gd name="T17" fmla="*/ 165 h 182"/>
                <a:gd name="T18" fmla="*/ 34 w 160"/>
                <a:gd name="T19" fmla="*/ 137 h 182"/>
                <a:gd name="T20" fmla="*/ 11 w 160"/>
                <a:gd name="T21" fmla="*/ 44 h 182"/>
                <a:gd name="T22" fmla="*/ 48 w 160"/>
                <a:gd name="T23" fmla="*/ 11 h 182"/>
                <a:gd name="T24" fmla="*/ 116 w 160"/>
                <a:gd name="T25" fmla="*/ 131 h 182"/>
                <a:gd name="T26" fmla="*/ 39 w 160"/>
                <a:gd name="T27" fmla="*/ 129 h 182"/>
                <a:gd name="T28" fmla="*/ 27 w 160"/>
                <a:gd name="T29" fmla="*/ 118 h 182"/>
                <a:gd name="T30" fmla="*/ 24 w 160"/>
                <a:gd name="T31" fmla="*/ 50 h 182"/>
                <a:gd name="T32" fmla="*/ 55 w 160"/>
                <a:gd name="T33" fmla="*/ 21 h 182"/>
                <a:gd name="T34" fmla="*/ 139 w 160"/>
                <a:gd name="T35" fmla="*/ 51 h 182"/>
                <a:gd name="T36" fmla="*/ 126 w 160"/>
                <a:gd name="T37" fmla="*/ 126 h 182"/>
                <a:gd name="T38" fmla="*/ 116 w 160"/>
                <a:gd name="T39" fmla="*/ 131 h 182"/>
                <a:gd name="T40" fmla="*/ 80 w 160"/>
                <a:gd name="T41" fmla="*/ 80 h 182"/>
                <a:gd name="T42" fmla="*/ 71 w 160"/>
                <a:gd name="T43" fmla="*/ 58 h 182"/>
                <a:gd name="T44" fmla="*/ 54 w 160"/>
                <a:gd name="T45" fmla="*/ 75 h 182"/>
                <a:gd name="T46" fmla="*/ 75 w 160"/>
                <a:gd name="T47" fmla="*/ 85 h 182"/>
                <a:gd name="T48" fmla="*/ 55 w 160"/>
                <a:gd name="T49" fmla="*/ 96 h 182"/>
                <a:gd name="T50" fmla="*/ 50 w 160"/>
                <a:gd name="T51" fmla="*/ 114 h 182"/>
                <a:gd name="T52" fmla="*/ 69 w 160"/>
                <a:gd name="T53" fmla="*/ 110 h 182"/>
                <a:gd name="T54" fmla="*/ 80 w 160"/>
                <a:gd name="T55" fmla="*/ 90 h 182"/>
                <a:gd name="T56" fmla="*/ 91 w 160"/>
                <a:gd name="T57" fmla="*/ 110 h 182"/>
                <a:gd name="T58" fmla="*/ 110 w 160"/>
                <a:gd name="T59" fmla="*/ 114 h 182"/>
                <a:gd name="T60" fmla="*/ 105 w 160"/>
                <a:gd name="T61" fmla="*/ 96 h 182"/>
                <a:gd name="T62" fmla="*/ 85 w 160"/>
                <a:gd name="T63" fmla="*/ 85 h 182"/>
                <a:gd name="T64" fmla="*/ 107 w 160"/>
                <a:gd name="T65" fmla="*/ 75 h 182"/>
                <a:gd name="T66" fmla="*/ 89 w 160"/>
                <a:gd name="T67" fmla="*/ 58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82">
                  <a:moveTo>
                    <a:pt x="80" y="182"/>
                  </a:moveTo>
                  <a:cubicBezTo>
                    <a:pt x="64" y="153"/>
                    <a:pt x="8" y="149"/>
                    <a:pt x="6" y="120"/>
                  </a:cubicBezTo>
                  <a:cubicBezTo>
                    <a:pt x="0" y="36"/>
                    <a:pt x="0" y="36"/>
                    <a:pt x="0" y="36"/>
                  </a:cubicBezTo>
                  <a:cubicBezTo>
                    <a:pt x="18" y="34"/>
                    <a:pt x="39" y="20"/>
                    <a:pt x="39" y="2"/>
                  </a:cubicBezTo>
                  <a:cubicBezTo>
                    <a:pt x="39" y="1"/>
                    <a:pt x="39" y="1"/>
                    <a:pt x="39" y="0"/>
                  </a:cubicBezTo>
                  <a:cubicBezTo>
                    <a:pt x="121" y="0"/>
                    <a:pt x="121" y="0"/>
                    <a:pt x="121" y="0"/>
                  </a:cubicBezTo>
                  <a:cubicBezTo>
                    <a:pt x="121" y="1"/>
                    <a:pt x="121" y="1"/>
                    <a:pt x="121" y="2"/>
                  </a:cubicBezTo>
                  <a:cubicBezTo>
                    <a:pt x="121" y="20"/>
                    <a:pt x="142" y="34"/>
                    <a:pt x="160" y="36"/>
                  </a:cubicBezTo>
                  <a:cubicBezTo>
                    <a:pt x="154" y="120"/>
                    <a:pt x="154" y="120"/>
                    <a:pt x="154" y="120"/>
                  </a:cubicBezTo>
                  <a:cubicBezTo>
                    <a:pt x="152" y="149"/>
                    <a:pt x="97" y="153"/>
                    <a:pt x="80" y="182"/>
                  </a:cubicBezTo>
                  <a:cubicBezTo>
                    <a:pt x="80" y="182"/>
                    <a:pt x="80" y="182"/>
                    <a:pt x="80" y="182"/>
                  </a:cubicBezTo>
                  <a:close/>
                  <a:moveTo>
                    <a:pt x="112" y="11"/>
                  </a:moveTo>
                  <a:cubicBezTo>
                    <a:pt x="113" y="14"/>
                    <a:pt x="115" y="18"/>
                    <a:pt x="117" y="21"/>
                  </a:cubicBezTo>
                  <a:cubicBezTo>
                    <a:pt x="125" y="33"/>
                    <a:pt x="136" y="41"/>
                    <a:pt x="149" y="44"/>
                  </a:cubicBezTo>
                  <a:cubicBezTo>
                    <a:pt x="144" y="120"/>
                    <a:pt x="144" y="120"/>
                    <a:pt x="144" y="120"/>
                  </a:cubicBezTo>
                  <a:cubicBezTo>
                    <a:pt x="142" y="127"/>
                    <a:pt x="136" y="131"/>
                    <a:pt x="131" y="135"/>
                  </a:cubicBezTo>
                  <a:cubicBezTo>
                    <a:pt x="123" y="140"/>
                    <a:pt x="114" y="144"/>
                    <a:pt x="105" y="148"/>
                  </a:cubicBezTo>
                  <a:cubicBezTo>
                    <a:pt x="97" y="153"/>
                    <a:pt x="87" y="158"/>
                    <a:pt x="80" y="165"/>
                  </a:cubicBezTo>
                  <a:cubicBezTo>
                    <a:pt x="71" y="157"/>
                    <a:pt x="59" y="151"/>
                    <a:pt x="49" y="145"/>
                  </a:cubicBezTo>
                  <a:cubicBezTo>
                    <a:pt x="44" y="143"/>
                    <a:pt x="39" y="140"/>
                    <a:pt x="34" y="137"/>
                  </a:cubicBezTo>
                  <a:cubicBezTo>
                    <a:pt x="27" y="133"/>
                    <a:pt x="19" y="129"/>
                    <a:pt x="16" y="120"/>
                  </a:cubicBezTo>
                  <a:cubicBezTo>
                    <a:pt x="11" y="44"/>
                    <a:pt x="11" y="44"/>
                    <a:pt x="11" y="44"/>
                  </a:cubicBezTo>
                  <a:cubicBezTo>
                    <a:pt x="23" y="41"/>
                    <a:pt x="34" y="33"/>
                    <a:pt x="42" y="23"/>
                  </a:cubicBezTo>
                  <a:cubicBezTo>
                    <a:pt x="45" y="19"/>
                    <a:pt x="47" y="15"/>
                    <a:pt x="48" y="11"/>
                  </a:cubicBezTo>
                  <a:cubicBezTo>
                    <a:pt x="112" y="11"/>
                    <a:pt x="112" y="11"/>
                    <a:pt x="112" y="11"/>
                  </a:cubicBezTo>
                  <a:close/>
                  <a:moveTo>
                    <a:pt x="116" y="131"/>
                  </a:moveTo>
                  <a:cubicBezTo>
                    <a:pt x="104" y="138"/>
                    <a:pt x="91" y="144"/>
                    <a:pt x="80" y="152"/>
                  </a:cubicBezTo>
                  <a:cubicBezTo>
                    <a:pt x="67" y="143"/>
                    <a:pt x="53" y="136"/>
                    <a:pt x="39" y="129"/>
                  </a:cubicBezTo>
                  <a:cubicBezTo>
                    <a:pt x="37" y="127"/>
                    <a:pt x="35" y="126"/>
                    <a:pt x="33" y="125"/>
                  </a:cubicBezTo>
                  <a:cubicBezTo>
                    <a:pt x="27" y="118"/>
                    <a:pt x="27" y="118"/>
                    <a:pt x="27" y="118"/>
                  </a:cubicBezTo>
                  <a:cubicBezTo>
                    <a:pt x="21" y="51"/>
                    <a:pt x="21" y="51"/>
                    <a:pt x="21" y="51"/>
                  </a:cubicBezTo>
                  <a:cubicBezTo>
                    <a:pt x="22" y="51"/>
                    <a:pt x="23" y="50"/>
                    <a:pt x="24" y="50"/>
                  </a:cubicBezTo>
                  <a:cubicBezTo>
                    <a:pt x="35" y="45"/>
                    <a:pt x="46" y="36"/>
                    <a:pt x="52" y="25"/>
                  </a:cubicBezTo>
                  <a:cubicBezTo>
                    <a:pt x="53" y="24"/>
                    <a:pt x="54" y="22"/>
                    <a:pt x="55" y="21"/>
                  </a:cubicBezTo>
                  <a:cubicBezTo>
                    <a:pt x="105" y="21"/>
                    <a:pt x="105" y="21"/>
                    <a:pt x="105" y="21"/>
                  </a:cubicBezTo>
                  <a:cubicBezTo>
                    <a:pt x="112" y="34"/>
                    <a:pt x="125" y="45"/>
                    <a:pt x="139" y="51"/>
                  </a:cubicBezTo>
                  <a:cubicBezTo>
                    <a:pt x="133" y="119"/>
                    <a:pt x="133" y="119"/>
                    <a:pt x="133" y="119"/>
                  </a:cubicBezTo>
                  <a:cubicBezTo>
                    <a:pt x="132" y="122"/>
                    <a:pt x="128" y="124"/>
                    <a:pt x="126" y="126"/>
                  </a:cubicBezTo>
                  <a:cubicBezTo>
                    <a:pt x="123" y="128"/>
                    <a:pt x="119" y="130"/>
                    <a:pt x="116" y="131"/>
                  </a:cubicBezTo>
                  <a:cubicBezTo>
                    <a:pt x="116" y="131"/>
                    <a:pt x="116" y="131"/>
                    <a:pt x="116" y="131"/>
                  </a:cubicBezTo>
                  <a:close/>
                  <a:moveTo>
                    <a:pt x="96" y="64"/>
                  </a:moveTo>
                  <a:cubicBezTo>
                    <a:pt x="80" y="80"/>
                    <a:pt x="80" y="80"/>
                    <a:pt x="80" y="80"/>
                  </a:cubicBezTo>
                  <a:cubicBezTo>
                    <a:pt x="65" y="64"/>
                    <a:pt x="65" y="64"/>
                    <a:pt x="65" y="64"/>
                  </a:cubicBezTo>
                  <a:cubicBezTo>
                    <a:pt x="71" y="58"/>
                    <a:pt x="71" y="58"/>
                    <a:pt x="71" y="58"/>
                  </a:cubicBezTo>
                  <a:cubicBezTo>
                    <a:pt x="41" y="46"/>
                    <a:pt x="41" y="46"/>
                    <a:pt x="41" y="46"/>
                  </a:cubicBezTo>
                  <a:cubicBezTo>
                    <a:pt x="54" y="75"/>
                    <a:pt x="54" y="75"/>
                    <a:pt x="54" y="75"/>
                  </a:cubicBezTo>
                  <a:cubicBezTo>
                    <a:pt x="59" y="69"/>
                    <a:pt x="59" y="69"/>
                    <a:pt x="59" y="69"/>
                  </a:cubicBezTo>
                  <a:cubicBezTo>
                    <a:pt x="75" y="85"/>
                    <a:pt x="75" y="85"/>
                    <a:pt x="75" y="85"/>
                  </a:cubicBezTo>
                  <a:cubicBezTo>
                    <a:pt x="63" y="97"/>
                    <a:pt x="63" y="97"/>
                    <a:pt x="63" y="97"/>
                  </a:cubicBezTo>
                  <a:cubicBezTo>
                    <a:pt x="55" y="96"/>
                    <a:pt x="55" y="96"/>
                    <a:pt x="55" y="96"/>
                  </a:cubicBezTo>
                  <a:cubicBezTo>
                    <a:pt x="38" y="113"/>
                    <a:pt x="38" y="113"/>
                    <a:pt x="38" y="113"/>
                  </a:cubicBezTo>
                  <a:cubicBezTo>
                    <a:pt x="50" y="114"/>
                    <a:pt x="50" y="114"/>
                    <a:pt x="50" y="114"/>
                  </a:cubicBezTo>
                  <a:cubicBezTo>
                    <a:pt x="53" y="127"/>
                    <a:pt x="53" y="127"/>
                    <a:pt x="53" y="127"/>
                  </a:cubicBezTo>
                  <a:cubicBezTo>
                    <a:pt x="69" y="110"/>
                    <a:pt x="69" y="110"/>
                    <a:pt x="69" y="110"/>
                  </a:cubicBezTo>
                  <a:cubicBezTo>
                    <a:pt x="68" y="102"/>
                    <a:pt x="68" y="102"/>
                    <a:pt x="68" y="102"/>
                  </a:cubicBezTo>
                  <a:cubicBezTo>
                    <a:pt x="80" y="90"/>
                    <a:pt x="80" y="90"/>
                    <a:pt x="80" y="90"/>
                  </a:cubicBezTo>
                  <a:cubicBezTo>
                    <a:pt x="92" y="102"/>
                    <a:pt x="92" y="102"/>
                    <a:pt x="92" y="102"/>
                  </a:cubicBezTo>
                  <a:cubicBezTo>
                    <a:pt x="91" y="110"/>
                    <a:pt x="91" y="110"/>
                    <a:pt x="91" y="110"/>
                  </a:cubicBezTo>
                  <a:cubicBezTo>
                    <a:pt x="108" y="127"/>
                    <a:pt x="108" y="127"/>
                    <a:pt x="108" y="127"/>
                  </a:cubicBezTo>
                  <a:cubicBezTo>
                    <a:pt x="110" y="114"/>
                    <a:pt x="110" y="114"/>
                    <a:pt x="110" y="114"/>
                  </a:cubicBezTo>
                  <a:cubicBezTo>
                    <a:pt x="122" y="113"/>
                    <a:pt x="122" y="113"/>
                    <a:pt x="122" y="113"/>
                  </a:cubicBezTo>
                  <a:cubicBezTo>
                    <a:pt x="105" y="96"/>
                    <a:pt x="105" y="96"/>
                    <a:pt x="105" y="96"/>
                  </a:cubicBezTo>
                  <a:cubicBezTo>
                    <a:pt x="97" y="97"/>
                    <a:pt x="97" y="97"/>
                    <a:pt x="97" y="97"/>
                  </a:cubicBezTo>
                  <a:cubicBezTo>
                    <a:pt x="85" y="85"/>
                    <a:pt x="85" y="85"/>
                    <a:pt x="85" y="85"/>
                  </a:cubicBezTo>
                  <a:cubicBezTo>
                    <a:pt x="101" y="69"/>
                    <a:pt x="101" y="69"/>
                    <a:pt x="101" y="69"/>
                  </a:cubicBezTo>
                  <a:cubicBezTo>
                    <a:pt x="107" y="75"/>
                    <a:pt x="107" y="75"/>
                    <a:pt x="107" y="75"/>
                  </a:cubicBezTo>
                  <a:cubicBezTo>
                    <a:pt x="119" y="46"/>
                    <a:pt x="119" y="46"/>
                    <a:pt x="119" y="46"/>
                  </a:cubicBezTo>
                  <a:cubicBezTo>
                    <a:pt x="89" y="58"/>
                    <a:pt x="89" y="58"/>
                    <a:pt x="89" y="58"/>
                  </a:cubicBezTo>
                  <a:cubicBezTo>
                    <a:pt x="96" y="64"/>
                    <a:pt x="96" y="64"/>
                    <a:pt x="96" y="64"/>
                  </a:cubicBezTo>
                  <a:close/>
                </a:path>
              </a:pathLst>
            </a:custGeom>
            <a:solidFill>
              <a:schemeClr val="accent3">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7" name="任意多边形: 形状 26">
              <a:extLst>
                <a:ext uri="{FF2B5EF4-FFF2-40B4-BE49-F238E27FC236}">
                  <a16:creationId xmlns:a16="http://schemas.microsoft.com/office/drawing/2014/main" id="{BAFE509E-DDB4-4AF0-83AF-A3B8DAB8DA72}"/>
                </a:ext>
              </a:extLst>
            </p:cNvPr>
            <p:cNvSpPr>
              <a:spLocks/>
            </p:cNvSpPr>
            <p:nvPr/>
          </p:nvSpPr>
          <p:spPr bwMode="auto">
            <a:xfrm>
              <a:off x="7191450" y="4489583"/>
              <a:ext cx="431411" cy="430389"/>
            </a:xfrm>
            <a:custGeom>
              <a:avLst/>
              <a:gdLst>
                <a:gd name="T0" fmla="*/ 119 w 203"/>
                <a:gd name="T1" fmla="*/ 63 h 203"/>
                <a:gd name="T2" fmla="*/ 99 w 203"/>
                <a:gd name="T3" fmla="*/ 66 h 203"/>
                <a:gd name="T4" fmla="*/ 107 w 203"/>
                <a:gd name="T5" fmla="*/ 89 h 203"/>
                <a:gd name="T6" fmla="*/ 149 w 203"/>
                <a:gd name="T7" fmla="*/ 25 h 203"/>
                <a:gd name="T8" fmla="*/ 177 w 203"/>
                <a:gd name="T9" fmla="*/ 26 h 203"/>
                <a:gd name="T10" fmla="*/ 178 w 203"/>
                <a:gd name="T11" fmla="*/ 54 h 203"/>
                <a:gd name="T12" fmla="*/ 114 w 203"/>
                <a:gd name="T13" fmla="*/ 96 h 203"/>
                <a:gd name="T14" fmla="*/ 137 w 203"/>
                <a:gd name="T15" fmla="*/ 104 h 203"/>
                <a:gd name="T16" fmla="*/ 140 w 203"/>
                <a:gd name="T17" fmla="*/ 83 h 203"/>
                <a:gd name="T18" fmla="*/ 166 w 203"/>
                <a:gd name="T19" fmla="*/ 104 h 203"/>
                <a:gd name="T20" fmla="*/ 161 w 203"/>
                <a:gd name="T21" fmla="*/ 62 h 203"/>
                <a:gd name="T22" fmla="*/ 176 w 203"/>
                <a:gd name="T23" fmla="*/ 104 h 203"/>
                <a:gd name="T24" fmla="*/ 189 w 203"/>
                <a:gd name="T25" fmla="*/ 114 h 203"/>
                <a:gd name="T26" fmla="*/ 99 w 203"/>
                <a:gd name="T27" fmla="*/ 190 h 203"/>
                <a:gd name="T28" fmla="*/ 90 w 203"/>
                <a:gd name="T29" fmla="*/ 203 h 203"/>
                <a:gd name="T30" fmla="*/ 13 w 203"/>
                <a:gd name="T31" fmla="*/ 114 h 203"/>
                <a:gd name="T32" fmla="*/ 0 w 203"/>
                <a:gd name="T33" fmla="*/ 104 h 203"/>
                <a:gd name="T34" fmla="*/ 90 w 203"/>
                <a:gd name="T35" fmla="*/ 27 h 203"/>
                <a:gd name="T36" fmla="*/ 99 w 203"/>
                <a:gd name="T37" fmla="*/ 14 h 203"/>
                <a:gd name="T38" fmla="*/ 141 w 203"/>
                <a:gd name="T39" fmla="*/ 41 h 203"/>
                <a:gd name="T40" fmla="*/ 134 w 203"/>
                <a:gd name="T41" fmla="*/ 48 h 203"/>
                <a:gd name="T42" fmla="*/ 99 w 203"/>
                <a:gd name="T43" fmla="*/ 57 h 203"/>
                <a:gd name="T44" fmla="*/ 99 w 203"/>
                <a:gd name="T45" fmla="*/ 131 h 203"/>
                <a:gd name="T46" fmla="*/ 137 w 203"/>
                <a:gd name="T47" fmla="*/ 114 h 203"/>
                <a:gd name="T48" fmla="*/ 90 w 203"/>
                <a:gd name="T49" fmla="*/ 131 h 203"/>
                <a:gd name="T50" fmla="*/ 52 w 203"/>
                <a:gd name="T51" fmla="*/ 114 h 203"/>
                <a:gd name="T52" fmla="*/ 90 w 203"/>
                <a:gd name="T53" fmla="*/ 131 h 203"/>
                <a:gd name="T54" fmla="*/ 90 w 203"/>
                <a:gd name="T55" fmla="*/ 86 h 203"/>
                <a:gd name="T56" fmla="*/ 52 w 203"/>
                <a:gd name="T57" fmla="*/ 104 h 203"/>
                <a:gd name="T58" fmla="*/ 90 w 203"/>
                <a:gd name="T59" fmla="*/ 37 h 203"/>
                <a:gd name="T60" fmla="*/ 42 w 203"/>
                <a:gd name="T61" fmla="*/ 104 h 203"/>
                <a:gd name="T62" fmla="*/ 90 w 203"/>
                <a:gd name="T63" fmla="*/ 37 h 203"/>
                <a:gd name="T64" fmla="*/ 90 w 203"/>
                <a:gd name="T65" fmla="*/ 161 h 203"/>
                <a:gd name="T66" fmla="*/ 23 w 203"/>
                <a:gd name="T67" fmla="*/ 114 h 203"/>
                <a:gd name="T68" fmla="*/ 99 w 203"/>
                <a:gd name="T69" fmla="*/ 161 h 203"/>
                <a:gd name="T70" fmla="*/ 166 w 203"/>
                <a:gd name="T71" fmla="*/ 114 h 203"/>
                <a:gd name="T72" fmla="*/ 99 w 203"/>
                <a:gd name="T73" fmla="*/ 161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3" h="203">
                  <a:moveTo>
                    <a:pt x="99" y="57"/>
                  </a:moveTo>
                  <a:cubicBezTo>
                    <a:pt x="107" y="57"/>
                    <a:pt x="113" y="59"/>
                    <a:pt x="119" y="63"/>
                  </a:cubicBezTo>
                  <a:cubicBezTo>
                    <a:pt x="112" y="70"/>
                    <a:pt x="112" y="70"/>
                    <a:pt x="112" y="70"/>
                  </a:cubicBezTo>
                  <a:cubicBezTo>
                    <a:pt x="108" y="68"/>
                    <a:pt x="104" y="67"/>
                    <a:pt x="99" y="66"/>
                  </a:cubicBezTo>
                  <a:cubicBezTo>
                    <a:pt x="99" y="86"/>
                    <a:pt x="99" y="86"/>
                    <a:pt x="99" y="86"/>
                  </a:cubicBezTo>
                  <a:cubicBezTo>
                    <a:pt x="102" y="87"/>
                    <a:pt x="104" y="88"/>
                    <a:pt x="107" y="89"/>
                  </a:cubicBezTo>
                  <a:cubicBezTo>
                    <a:pt x="151" y="45"/>
                    <a:pt x="151" y="45"/>
                    <a:pt x="151" y="45"/>
                  </a:cubicBezTo>
                  <a:cubicBezTo>
                    <a:pt x="149" y="25"/>
                    <a:pt x="149" y="25"/>
                    <a:pt x="149" y="25"/>
                  </a:cubicBezTo>
                  <a:cubicBezTo>
                    <a:pt x="174" y="0"/>
                    <a:pt x="174" y="0"/>
                    <a:pt x="174" y="0"/>
                  </a:cubicBezTo>
                  <a:cubicBezTo>
                    <a:pt x="177" y="26"/>
                    <a:pt x="177" y="26"/>
                    <a:pt x="177" y="26"/>
                  </a:cubicBezTo>
                  <a:cubicBezTo>
                    <a:pt x="203" y="29"/>
                    <a:pt x="203" y="29"/>
                    <a:pt x="203" y="29"/>
                  </a:cubicBezTo>
                  <a:cubicBezTo>
                    <a:pt x="178" y="54"/>
                    <a:pt x="178" y="54"/>
                    <a:pt x="178" y="54"/>
                  </a:cubicBezTo>
                  <a:cubicBezTo>
                    <a:pt x="158" y="52"/>
                    <a:pt x="158" y="52"/>
                    <a:pt x="158" y="52"/>
                  </a:cubicBezTo>
                  <a:cubicBezTo>
                    <a:pt x="114" y="96"/>
                    <a:pt x="114" y="96"/>
                    <a:pt x="114" y="96"/>
                  </a:cubicBezTo>
                  <a:cubicBezTo>
                    <a:pt x="115" y="98"/>
                    <a:pt x="116" y="101"/>
                    <a:pt x="117" y="104"/>
                  </a:cubicBezTo>
                  <a:cubicBezTo>
                    <a:pt x="137" y="104"/>
                    <a:pt x="137" y="104"/>
                    <a:pt x="137" y="104"/>
                  </a:cubicBezTo>
                  <a:cubicBezTo>
                    <a:pt x="136" y="99"/>
                    <a:pt x="135" y="95"/>
                    <a:pt x="133" y="91"/>
                  </a:cubicBezTo>
                  <a:cubicBezTo>
                    <a:pt x="140" y="83"/>
                    <a:pt x="140" y="83"/>
                    <a:pt x="140" y="83"/>
                  </a:cubicBezTo>
                  <a:cubicBezTo>
                    <a:pt x="144" y="90"/>
                    <a:pt x="146" y="96"/>
                    <a:pt x="147" y="104"/>
                  </a:cubicBezTo>
                  <a:cubicBezTo>
                    <a:pt x="166" y="104"/>
                    <a:pt x="166" y="104"/>
                    <a:pt x="166" y="104"/>
                  </a:cubicBezTo>
                  <a:cubicBezTo>
                    <a:pt x="165" y="91"/>
                    <a:pt x="161" y="79"/>
                    <a:pt x="155" y="69"/>
                  </a:cubicBezTo>
                  <a:cubicBezTo>
                    <a:pt x="161" y="62"/>
                    <a:pt x="161" y="62"/>
                    <a:pt x="161" y="62"/>
                  </a:cubicBezTo>
                  <a:cubicBezTo>
                    <a:pt x="162" y="62"/>
                    <a:pt x="162" y="62"/>
                    <a:pt x="162" y="62"/>
                  </a:cubicBezTo>
                  <a:cubicBezTo>
                    <a:pt x="170" y="74"/>
                    <a:pt x="175" y="88"/>
                    <a:pt x="176" y="104"/>
                  </a:cubicBezTo>
                  <a:cubicBezTo>
                    <a:pt x="189" y="104"/>
                    <a:pt x="189" y="104"/>
                    <a:pt x="189" y="104"/>
                  </a:cubicBezTo>
                  <a:cubicBezTo>
                    <a:pt x="189" y="114"/>
                    <a:pt x="189" y="114"/>
                    <a:pt x="189" y="114"/>
                  </a:cubicBezTo>
                  <a:cubicBezTo>
                    <a:pt x="176" y="114"/>
                    <a:pt x="176" y="114"/>
                    <a:pt x="176" y="114"/>
                  </a:cubicBezTo>
                  <a:cubicBezTo>
                    <a:pt x="174" y="155"/>
                    <a:pt x="141" y="188"/>
                    <a:pt x="99" y="190"/>
                  </a:cubicBezTo>
                  <a:cubicBezTo>
                    <a:pt x="99" y="203"/>
                    <a:pt x="99" y="203"/>
                    <a:pt x="99" y="203"/>
                  </a:cubicBezTo>
                  <a:cubicBezTo>
                    <a:pt x="90" y="203"/>
                    <a:pt x="90" y="203"/>
                    <a:pt x="90" y="203"/>
                  </a:cubicBezTo>
                  <a:cubicBezTo>
                    <a:pt x="90" y="190"/>
                    <a:pt x="90" y="190"/>
                    <a:pt x="90" y="190"/>
                  </a:cubicBezTo>
                  <a:cubicBezTo>
                    <a:pt x="49" y="188"/>
                    <a:pt x="15" y="155"/>
                    <a:pt x="13" y="114"/>
                  </a:cubicBezTo>
                  <a:cubicBezTo>
                    <a:pt x="0" y="114"/>
                    <a:pt x="0" y="114"/>
                    <a:pt x="0" y="114"/>
                  </a:cubicBezTo>
                  <a:cubicBezTo>
                    <a:pt x="0" y="104"/>
                    <a:pt x="0" y="104"/>
                    <a:pt x="0" y="104"/>
                  </a:cubicBezTo>
                  <a:cubicBezTo>
                    <a:pt x="13" y="104"/>
                    <a:pt x="13" y="104"/>
                    <a:pt x="13" y="104"/>
                  </a:cubicBezTo>
                  <a:cubicBezTo>
                    <a:pt x="15" y="63"/>
                    <a:pt x="49" y="30"/>
                    <a:pt x="90" y="27"/>
                  </a:cubicBezTo>
                  <a:cubicBezTo>
                    <a:pt x="90" y="14"/>
                    <a:pt x="90" y="14"/>
                    <a:pt x="90" y="14"/>
                  </a:cubicBezTo>
                  <a:cubicBezTo>
                    <a:pt x="99" y="14"/>
                    <a:pt x="99" y="14"/>
                    <a:pt x="99" y="14"/>
                  </a:cubicBezTo>
                  <a:cubicBezTo>
                    <a:pt x="99" y="27"/>
                    <a:pt x="99" y="27"/>
                    <a:pt x="99" y="27"/>
                  </a:cubicBezTo>
                  <a:cubicBezTo>
                    <a:pt x="115" y="28"/>
                    <a:pt x="129" y="33"/>
                    <a:pt x="141" y="41"/>
                  </a:cubicBezTo>
                  <a:cubicBezTo>
                    <a:pt x="141" y="41"/>
                    <a:pt x="141" y="41"/>
                    <a:pt x="141" y="41"/>
                  </a:cubicBezTo>
                  <a:cubicBezTo>
                    <a:pt x="134" y="48"/>
                    <a:pt x="134" y="48"/>
                    <a:pt x="134" y="48"/>
                  </a:cubicBezTo>
                  <a:cubicBezTo>
                    <a:pt x="124" y="42"/>
                    <a:pt x="112" y="38"/>
                    <a:pt x="99" y="37"/>
                  </a:cubicBezTo>
                  <a:cubicBezTo>
                    <a:pt x="99" y="57"/>
                    <a:pt x="99" y="57"/>
                    <a:pt x="99" y="57"/>
                  </a:cubicBezTo>
                  <a:close/>
                  <a:moveTo>
                    <a:pt x="117" y="114"/>
                  </a:moveTo>
                  <a:cubicBezTo>
                    <a:pt x="115" y="122"/>
                    <a:pt x="108" y="129"/>
                    <a:pt x="99" y="131"/>
                  </a:cubicBezTo>
                  <a:cubicBezTo>
                    <a:pt x="99" y="151"/>
                    <a:pt x="99" y="151"/>
                    <a:pt x="99" y="151"/>
                  </a:cubicBezTo>
                  <a:cubicBezTo>
                    <a:pt x="119" y="149"/>
                    <a:pt x="134" y="133"/>
                    <a:pt x="137" y="114"/>
                  </a:cubicBezTo>
                  <a:cubicBezTo>
                    <a:pt x="117" y="114"/>
                    <a:pt x="117" y="114"/>
                    <a:pt x="117" y="114"/>
                  </a:cubicBezTo>
                  <a:close/>
                  <a:moveTo>
                    <a:pt x="90" y="131"/>
                  </a:moveTo>
                  <a:cubicBezTo>
                    <a:pt x="81" y="129"/>
                    <a:pt x="74" y="122"/>
                    <a:pt x="72" y="114"/>
                  </a:cubicBezTo>
                  <a:cubicBezTo>
                    <a:pt x="52" y="114"/>
                    <a:pt x="52" y="114"/>
                    <a:pt x="52" y="114"/>
                  </a:cubicBezTo>
                  <a:cubicBezTo>
                    <a:pt x="55" y="133"/>
                    <a:pt x="70" y="149"/>
                    <a:pt x="90" y="151"/>
                  </a:cubicBezTo>
                  <a:cubicBezTo>
                    <a:pt x="90" y="131"/>
                    <a:pt x="90" y="131"/>
                    <a:pt x="90" y="131"/>
                  </a:cubicBezTo>
                  <a:close/>
                  <a:moveTo>
                    <a:pt x="72" y="104"/>
                  </a:moveTo>
                  <a:cubicBezTo>
                    <a:pt x="74" y="95"/>
                    <a:pt x="81" y="88"/>
                    <a:pt x="90" y="86"/>
                  </a:cubicBezTo>
                  <a:cubicBezTo>
                    <a:pt x="90" y="66"/>
                    <a:pt x="90" y="66"/>
                    <a:pt x="90" y="66"/>
                  </a:cubicBezTo>
                  <a:cubicBezTo>
                    <a:pt x="70" y="69"/>
                    <a:pt x="55" y="84"/>
                    <a:pt x="52" y="104"/>
                  </a:cubicBezTo>
                  <a:cubicBezTo>
                    <a:pt x="72" y="104"/>
                    <a:pt x="72" y="104"/>
                    <a:pt x="72" y="104"/>
                  </a:cubicBezTo>
                  <a:close/>
                  <a:moveTo>
                    <a:pt x="90" y="37"/>
                  </a:moveTo>
                  <a:cubicBezTo>
                    <a:pt x="54" y="39"/>
                    <a:pt x="25" y="68"/>
                    <a:pt x="23" y="104"/>
                  </a:cubicBezTo>
                  <a:cubicBezTo>
                    <a:pt x="42" y="104"/>
                    <a:pt x="42" y="104"/>
                    <a:pt x="42" y="104"/>
                  </a:cubicBezTo>
                  <a:cubicBezTo>
                    <a:pt x="45" y="79"/>
                    <a:pt x="65" y="59"/>
                    <a:pt x="90" y="57"/>
                  </a:cubicBezTo>
                  <a:cubicBezTo>
                    <a:pt x="90" y="37"/>
                    <a:pt x="90" y="37"/>
                    <a:pt x="90" y="37"/>
                  </a:cubicBezTo>
                  <a:close/>
                  <a:moveTo>
                    <a:pt x="90" y="180"/>
                  </a:moveTo>
                  <a:cubicBezTo>
                    <a:pt x="90" y="161"/>
                    <a:pt x="90" y="161"/>
                    <a:pt x="90" y="161"/>
                  </a:cubicBezTo>
                  <a:cubicBezTo>
                    <a:pt x="65" y="158"/>
                    <a:pt x="45" y="138"/>
                    <a:pt x="42" y="114"/>
                  </a:cubicBezTo>
                  <a:cubicBezTo>
                    <a:pt x="23" y="114"/>
                    <a:pt x="23" y="114"/>
                    <a:pt x="23" y="114"/>
                  </a:cubicBezTo>
                  <a:cubicBezTo>
                    <a:pt x="25" y="149"/>
                    <a:pt x="54" y="178"/>
                    <a:pt x="90" y="180"/>
                  </a:cubicBezTo>
                  <a:close/>
                  <a:moveTo>
                    <a:pt x="99" y="161"/>
                  </a:moveTo>
                  <a:cubicBezTo>
                    <a:pt x="99" y="180"/>
                    <a:pt x="99" y="180"/>
                    <a:pt x="99" y="180"/>
                  </a:cubicBezTo>
                  <a:cubicBezTo>
                    <a:pt x="135" y="178"/>
                    <a:pt x="164" y="149"/>
                    <a:pt x="166" y="114"/>
                  </a:cubicBezTo>
                  <a:cubicBezTo>
                    <a:pt x="147" y="114"/>
                    <a:pt x="147" y="114"/>
                    <a:pt x="147" y="114"/>
                  </a:cubicBezTo>
                  <a:cubicBezTo>
                    <a:pt x="144" y="138"/>
                    <a:pt x="124" y="158"/>
                    <a:pt x="99" y="161"/>
                  </a:cubicBezTo>
                  <a:close/>
                </a:path>
              </a:pathLst>
            </a:custGeom>
            <a:solidFill>
              <a:schemeClr val="accent4">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8" name="任意多边形: 形状 27">
              <a:extLst>
                <a:ext uri="{FF2B5EF4-FFF2-40B4-BE49-F238E27FC236}">
                  <a16:creationId xmlns:a16="http://schemas.microsoft.com/office/drawing/2014/main" id="{0471433E-F7A3-4D7A-8E00-7D032D9F90AC}"/>
                </a:ext>
              </a:extLst>
            </p:cNvPr>
            <p:cNvSpPr>
              <a:spLocks/>
            </p:cNvSpPr>
            <p:nvPr/>
          </p:nvSpPr>
          <p:spPr bwMode="auto">
            <a:xfrm>
              <a:off x="7230297" y="1945077"/>
              <a:ext cx="325092" cy="377229"/>
            </a:xfrm>
            <a:custGeom>
              <a:avLst/>
              <a:gdLst>
                <a:gd name="T0" fmla="*/ 97 w 153"/>
                <a:gd name="T1" fmla="*/ 153 h 178"/>
                <a:gd name="T2" fmla="*/ 100 w 153"/>
                <a:gd name="T3" fmla="*/ 160 h 178"/>
                <a:gd name="T4" fmla="*/ 56 w 153"/>
                <a:gd name="T5" fmla="*/ 163 h 178"/>
                <a:gd name="T6" fmla="*/ 53 w 153"/>
                <a:gd name="T7" fmla="*/ 156 h 178"/>
                <a:gd name="T8" fmla="*/ 92 w 153"/>
                <a:gd name="T9" fmla="*/ 168 h 178"/>
                <a:gd name="T10" fmla="*/ 87 w 153"/>
                <a:gd name="T11" fmla="*/ 178 h 178"/>
                <a:gd name="T12" fmla="*/ 61 w 153"/>
                <a:gd name="T13" fmla="*/ 173 h 178"/>
                <a:gd name="T14" fmla="*/ 92 w 153"/>
                <a:gd name="T15" fmla="*/ 168 h 178"/>
                <a:gd name="T16" fmla="*/ 116 w 153"/>
                <a:gd name="T17" fmla="*/ 80 h 178"/>
                <a:gd name="T18" fmla="*/ 57 w 153"/>
                <a:gd name="T19" fmla="*/ 147 h 178"/>
                <a:gd name="T20" fmla="*/ 76 w 153"/>
                <a:gd name="T21" fmla="*/ 41 h 178"/>
                <a:gd name="T22" fmla="*/ 85 w 153"/>
                <a:gd name="T23" fmla="*/ 48 h 178"/>
                <a:gd name="T24" fmla="*/ 92 w 153"/>
                <a:gd name="T25" fmla="*/ 53 h 178"/>
                <a:gd name="T26" fmla="*/ 83 w 153"/>
                <a:gd name="T27" fmla="*/ 52 h 178"/>
                <a:gd name="T28" fmla="*/ 59 w 153"/>
                <a:gd name="T29" fmla="*/ 63 h 178"/>
                <a:gd name="T30" fmla="*/ 49 w 153"/>
                <a:gd name="T31" fmla="*/ 81 h 178"/>
                <a:gd name="T32" fmla="*/ 47 w 153"/>
                <a:gd name="T33" fmla="*/ 96 h 178"/>
                <a:gd name="T34" fmla="*/ 44 w 153"/>
                <a:gd name="T35" fmla="*/ 88 h 178"/>
                <a:gd name="T36" fmla="*/ 45 w 153"/>
                <a:gd name="T37" fmla="*/ 71 h 178"/>
                <a:gd name="T38" fmla="*/ 54 w 153"/>
                <a:gd name="T39" fmla="*/ 56 h 178"/>
                <a:gd name="T40" fmla="*/ 76 w 153"/>
                <a:gd name="T41" fmla="*/ 47 h 178"/>
                <a:gd name="T42" fmla="*/ 72 w 153"/>
                <a:gd name="T43" fmla="*/ 0 h 178"/>
                <a:gd name="T44" fmla="*/ 81 w 153"/>
                <a:gd name="T45" fmla="*/ 27 h 178"/>
                <a:gd name="T46" fmla="*/ 72 w 153"/>
                <a:gd name="T47" fmla="*/ 27 h 178"/>
                <a:gd name="T48" fmla="*/ 128 w 153"/>
                <a:gd name="T49" fmla="*/ 19 h 178"/>
                <a:gd name="T50" fmla="*/ 116 w 153"/>
                <a:gd name="T51" fmla="*/ 44 h 178"/>
                <a:gd name="T52" fmla="*/ 128 w 153"/>
                <a:gd name="T53" fmla="*/ 19 h 178"/>
                <a:gd name="T54" fmla="*/ 26 w 153"/>
                <a:gd name="T55" fmla="*/ 134 h 178"/>
                <a:gd name="T56" fmla="*/ 34 w 153"/>
                <a:gd name="T57" fmla="*/ 113 h 178"/>
                <a:gd name="T58" fmla="*/ 26 w 153"/>
                <a:gd name="T59" fmla="*/ 19 h 178"/>
                <a:gd name="T60" fmla="*/ 37 w 153"/>
                <a:gd name="T61" fmla="*/ 44 h 178"/>
                <a:gd name="T62" fmla="*/ 26 w 153"/>
                <a:gd name="T63" fmla="*/ 19 h 178"/>
                <a:gd name="T64" fmla="*/ 128 w 153"/>
                <a:gd name="T65" fmla="*/ 134 h 178"/>
                <a:gd name="T66" fmla="*/ 120 w 153"/>
                <a:gd name="T67" fmla="*/ 113 h 178"/>
                <a:gd name="T68" fmla="*/ 153 w 153"/>
                <a:gd name="T69" fmla="*/ 72 h 178"/>
                <a:gd name="T70" fmla="*/ 131 w 153"/>
                <a:gd name="T71" fmla="*/ 81 h 178"/>
                <a:gd name="T72" fmla="*/ 130 w 153"/>
                <a:gd name="T73" fmla="*/ 72 h 178"/>
                <a:gd name="T74" fmla="*/ 23 w 153"/>
                <a:gd name="T75" fmla="*/ 81 h 178"/>
                <a:gd name="T76" fmla="*/ 0 w 153"/>
                <a:gd name="T77" fmla="*/ 72 h 178"/>
                <a:gd name="T78" fmla="*/ 23 w 153"/>
                <a:gd name="T79" fmla="*/ 81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3" h="178">
                  <a:moveTo>
                    <a:pt x="56" y="153"/>
                  </a:moveTo>
                  <a:cubicBezTo>
                    <a:pt x="97" y="153"/>
                    <a:pt x="97" y="153"/>
                    <a:pt x="97" y="153"/>
                  </a:cubicBezTo>
                  <a:cubicBezTo>
                    <a:pt x="99" y="153"/>
                    <a:pt x="100" y="154"/>
                    <a:pt x="100" y="156"/>
                  </a:cubicBezTo>
                  <a:cubicBezTo>
                    <a:pt x="100" y="160"/>
                    <a:pt x="100" y="160"/>
                    <a:pt x="100" y="160"/>
                  </a:cubicBezTo>
                  <a:cubicBezTo>
                    <a:pt x="100" y="161"/>
                    <a:pt x="99" y="163"/>
                    <a:pt x="97" y="163"/>
                  </a:cubicBezTo>
                  <a:cubicBezTo>
                    <a:pt x="56" y="163"/>
                    <a:pt x="56" y="163"/>
                    <a:pt x="56" y="163"/>
                  </a:cubicBezTo>
                  <a:cubicBezTo>
                    <a:pt x="54" y="163"/>
                    <a:pt x="53" y="161"/>
                    <a:pt x="53" y="160"/>
                  </a:cubicBezTo>
                  <a:cubicBezTo>
                    <a:pt x="53" y="156"/>
                    <a:pt x="53" y="156"/>
                    <a:pt x="53" y="156"/>
                  </a:cubicBezTo>
                  <a:cubicBezTo>
                    <a:pt x="53" y="154"/>
                    <a:pt x="54" y="153"/>
                    <a:pt x="56" y="153"/>
                  </a:cubicBezTo>
                  <a:close/>
                  <a:moveTo>
                    <a:pt x="92" y="168"/>
                  </a:moveTo>
                  <a:cubicBezTo>
                    <a:pt x="92" y="173"/>
                    <a:pt x="92" y="173"/>
                    <a:pt x="92" y="173"/>
                  </a:cubicBezTo>
                  <a:cubicBezTo>
                    <a:pt x="92" y="176"/>
                    <a:pt x="89" y="178"/>
                    <a:pt x="87" y="178"/>
                  </a:cubicBezTo>
                  <a:cubicBezTo>
                    <a:pt x="66" y="178"/>
                    <a:pt x="66" y="178"/>
                    <a:pt x="66" y="178"/>
                  </a:cubicBezTo>
                  <a:cubicBezTo>
                    <a:pt x="63" y="178"/>
                    <a:pt x="61" y="176"/>
                    <a:pt x="61" y="173"/>
                  </a:cubicBezTo>
                  <a:cubicBezTo>
                    <a:pt x="61" y="168"/>
                    <a:pt x="61" y="168"/>
                    <a:pt x="61" y="168"/>
                  </a:cubicBezTo>
                  <a:cubicBezTo>
                    <a:pt x="92" y="168"/>
                    <a:pt x="92" y="168"/>
                    <a:pt x="92" y="168"/>
                  </a:cubicBezTo>
                  <a:close/>
                  <a:moveTo>
                    <a:pt x="76" y="41"/>
                  </a:moveTo>
                  <a:cubicBezTo>
                    <a:pt x="98" y="41"/>
                    <a:pt x="116" y="59"/>
                    <a:pt x="116" y="80"/>
                  </a:cubicBezTo>
                  <a:cubicBezTo>
                    <a:pt x="116" y="105"/>
                    <a:pt x="96" y="111"/>
                    <a:pt x="96" y="147"/>
                  </a:cubicBezTo>
                  <a:cubicBezTo>
                    <a:pt x="57" y="147"/>
                    <a:pt x="57" y="147"/>
                    <a:pt x="57" y="147"/>
                  </a:cubicBezTo>
                  <a:cubicBezTo>
                    <a:pt x="57" y="111"/>
                    <a:pt x="37" y="105"/>
                    <a:pt x="37" y="80"/>
                  </a:cubicBezTo>
                  <a:cubicBezTo>
                    <a:pt x="37" y="59"/>
                    <a:pt x="54" y="41"/>
                    <a:pt x="76" y="41"/>
                  </a:cubicBezTo>
                  <a:close/>
                  <a:moveTo>
                    <a:pt x="81" y="48"/>
                  </a:moveTo>
                  <a:cubicBezTo>
                    <a:pt x="85" y="48"/>
                    <a:pt x="85" y="48"/>
                    <a:pt x="85" y="48"/>
                  </a:cubicBezTo>
                  <a:cubicBezTo>
                    <a:pt x="89" y="50"/>
                    <a:pt x="93" y="52"/>
                    <a:pt x="97" y="55"/>
                  </a:cubicBezTo>
                  <a:cubicBezTo>
                    <a:pt x="96" y="54"/>
                    <a:pt x="94" y="53"/>
                    <a:pt x="92" y="53"/>
                  </a:cubicBezTo>
                  <a:cubicBezTo>
                    <a:pt x="89" y="52"/>
                    <a:pt x="89" y="52"/>
                    <a:pt x="89" y="52"/>
                  </a:cubicBezTo>
                  <a:cubicBezTo>
                    <a:pt x="87" y="52"/>
                    <a:pt x="85" y="52"/>
                    <a:pt x="83" y="52"/>
                  </a:cubicBezTo>
                  <a:cubicBezTo>
                    <a:pt x="80" y="52"/>
                    <a:pt x="77" y="52"/>
                    <a:pt x="74" y="53"/>
                  </a:cubicBezTo>
                  <a:cubicBezTo>
                    <a:pt x="68" y="55"/>
                    <a:pt x="64" y="58"/>
                    <a:pt x="59" y="63"/>
                  </a:cubicBezTo>
                  <a:cubicBezTo>
                    <a:pt x="56" y="65"/>
                    <a:pt x="56" y="65"/>
                    <a:pt x="56" y="65"/>
                  </a:cubicBezTo>
                  <a:cubicBezTo>
                    <a:pt x="53" y="70"/>
                    <a:pt x="50" y="75"/>
                    <a:pt x="49" y="81"/>
                  </a:cubicBezTo>
                  <a:cubicBezTo>
                    <a:pt x="48" y="85"/>
                    <a:pt x="48" y="85"/>
                    <a:pt x="48" y="85"/>
                  </a:cubicBezTo>
                  <a:cubicBezTo>
                    <a:pt x="47" y="89"/>
                    <a:pt x="47" y="92"/>
                    <a:pt x="47" y="96"/>
                  </a:cubicBezTo>
                  <a:cubicBezTo>
                    <a:pt x="46" y="94"/>
                    <a:pt x="46" y="92"/>
                    <a:pt x="45" y="91"/>
                  </a:cubicBezTo>
                  <a:cubicBezTo>
                    <a:pt x="44" y="88"/>
                    <a:pt x="44" y="88"/>
                    <a:pt x="44" y="88"/>
                  </a:cubicBezTo>
                  <a:cubicBezTo>
                    <a:pt x="43" y="83"/>
                    <a:pt x="43" y="79"/>
                    <a:pt x="44" y="74"/>
                  </a:cubicBezTo>
                  <a:cubicBezTo>
                    <a:pt x="45" y="71"/>
                    <a:pt x="45" y="71"/>
                    <a:pt x="45" y="71"/>
                  </a:cubicBezTo>
                  <a:cubicBezTo>
                    <a:pt x="46" y="66"/>
                    <a:pt x="49" y="62"/>
                    <a:pt x="52" y="58"/>
                  </a:cubicBezTo>
                  <a:cubicBezTo>
                    <a:pt x="54" y="56"/>
                    <a:pt x="54" y="56"/>
                    <a:pt x="54" y="56"/>
                  </a:cubicBezTo>
                  <a:cubicBezTo>
                    <a:pt x="58" y="52"/>
                    <a:pt x="63" y="50"/>
                    <a:pt x="68" y="48"/>
                  </a:cubicBezTo>
                  <a:cubicBezTo>
                    <a:pt x="71" y="48"/>
                    <a:pt x="74" y="47"/>
                    <a:pt x="76" y="47"/>
                  </a:cubicBezTo>
                  <a:cubicBezTo>
                    <a:pt x="78" y="47"/>
                    <a:pt x="80" y="48"/>
                    <a:pt x="81" y="48"/>
                  </a:cubicBezTo>
                  <a:close/>
                  <a:moveTo>
                    <a:pt x="72" y="0"/>
                  </a:moveTo>
                  <a:cubicBezTo>
                    <a:pt x="81" y="0"/>
                    <a:pt x="81" y="0"/>
                    <a:pt x="81" y="0"/>
                  </a:cubicBezTo>
                  <a:cubicBezTo>
                    <a:pt x="81" y="27"/>
                    <a:pt x="81" y="27"/>
                    <a:pt x="81" y="27"/>
                  </a:cubicBezTo>
                  <a:cubicBezTo>
                    <a:pt x="80" y="27"/>
                    <a:pt x="78" y="27"/>
                    <a:pt x="77" y="27"/>
                  </a:cubicBezTo>
                  <a:cubicBezTo>
                    <a:pt x="75" y="27"/>
                    <a:pt x="74" y="27"/>
                    <a:pt x="72" y="27"/>
                  </a:cubicBezTo>
                  <a:cubicBezTo>
                    <a:pt x="72" y="0"/>
                    <a:pt x="72" y="0"/>
                    <a:pt x="72" y="0"/>
                  </a:cubicBezTo>
                  <a:close/>
                  <a:moveTo>
                    <a:pt x="128" y="19"/>
                  </a:moveTo>
                  <a:cubicBezTo>
                    <a:pt x="134" y="26"/>
                    <a:pt x="134" y="26"/>
                    <a:pt x="134" y="26"/>
                  </a:cubicBezTo>
                  <a:cubicBezTo>
                    <a:pt x="116" y="44"/>
                    <a:pt x="116" y="44"/>
                    <a:pt x="116" y="44"/>
                  </a:cubicBezTo>
                  <a:cubicBezTo>
                    <a:pt x="114" y="42"/>
                    <a:pt x="112" y="40"/>
                    <a:pt x="109" y="38"/>
                  </a:cubicBezTo>
                  <a:cubicBezTo>
                    <a:pt x="128" y="19"/>
                    <a:pt x="128" y="19"/>
                    <a:pt x="128" y="19"/>
                  </a:cubicBezTo>
                  <a:close/>
                  <a:moveTo>
                    <a:pt x="40" y="120"/>
                  </a:moveTo>
                  <a:cubicBezTo>
                    <a:pt x="26" y="134"/>
                    <a:pt x="26" y="134"/>
                    <a:pt x="26" y="134"/>
                  </a:cubicBezTo>
                  <a:cubicBezTo>
                    <a:pt x="19" y="128"/>
                    <a:pt x="19" y="128"/>
                    <a:pt x="19" y="128"/>
                  </a:cubicBezTo>
                  <a:cubicBezTo>
                    <a:pt x="34" y="113"/>
                    <a:pt x="34" y="113"/>
                    <a:pt x="34" y="113"/>
                  </a:cubicBezTo>
                  <a:cubicBezTo>
                    <a:pt x="36" y="116"/>
                    <a:pt x="38" y="118"/>
                    <a:pt x="40" y="120"/>
                  </a:cubicBezTo>
                  <a:close/>
                  <a:moveTo>
                    <a:pt x="26" y="19"/>
                  </a:moveTo>
                  <a:cubicBezTo>
                    <a:pt x="19" y="26"/>
                    <a:pt x="19" y="26"/>
                    <a:pt x="19" y="26"/>
                  </a:cubicBezTo>
                  <a:cubicBezTo>
                    <a:pt x="37" y="44"/>
                    <a:pt x="37" y="44"/>
                    <a:pt x="37" y="44"/>
                  </a:cubicBezTo>
                  <a:cubicBezTo>
                    <a:pt x="40" y="42"/>
                    <a:pt x="42" y="40"/>
                    <a:pt x="44" y="38"/>
                  </a:cubicBezTo>
                  <a:cubicBezTo>
                    <a:pt x="26" y="19"/>
                    <a:pt x="26" y="19"/>
                    <a:pt x="26" y="19"/>
                  </a:cubicBezTo>
                  <a:close/>
                  <a:moveTo>
                    <a:pt x="113" y="120"/>
                  </a:moveTo>
                  <a:cubicBezTo>
                    <a:pt x="128" y="134"/>
                    <a:pt x="128" y="134"/>
                    <a:pt x="128" y="134"/>
                  </a:cubicBezTo>
                  <a:cubicBezTo>
                    <a:pt x="134" y="128"/>
                    <a:pt x="134" y="128"/>
                    <a:pt x="134" y="128"/>
                  </a:cubicBezTo>
                  <a:cubicBezTo>
                    <a:pt x="120" y="113"/>
                    <a:pt x="120" y="113"/>
                    <a:pt x="120" y="113"/>
                  </a:cubicBezTo>
                  <a:cubicBezTo>
                    <a:pt x="118" y="116"/>
                    <a:pt x="116" y="118"/>
                    <a:pt x="113" y="120"/>
                  </a:cubicBezTo>
                  <a:close/>
                  <a:moveTo>
                    <a:pt x="153" y="72"/>
                  </a:moveTo>
                  <a:cubicBezTo>
                    <a:pt x="153" y="81"/>
                    <a:pt x="153" y="81"/>
                    <a:pt x="153" y="81"/>
                  </a:cubicBezTo>
                  <a:cubicBezTo>
                    <a:pt x="131" y="81"/>
                    <a:pt x="131" y="81"/>
                    <a:pt x="131" y="81"/>
                  </a:cubicBezTo>
                  <a:cubicBezTo>
                    <a:pt x="131" y="81"/>
                    <a:pt x="131" y="81"/>
                    <a:pt x="131" y="81"/>
                  </a:cubicBezTo>
                  <a:cubicBezTo>
                    <a:pt x="131" y="78"/>
                    <a:pt x="130" y="75"/>
                    <a:pt x="130" y="72"/>
                  </a:cubicBezTo>
                  <a:cubicBezTo>
                    <a:pt x="153" y="72"/>
                    <a:pt x="153" y="72"/>
                    <a:pt x="153" y="72"/>
                  </a:cubicBezTo>
                  <a:close/>
                  <a:moveTo>
                    <a:pt x="23" y="81"/>
                  </a:moveTo>
                  <a:cubicBezTo>
                    <a:pt x="0" y="81"/>
                    <a:pt x="0" y="81"/>
                    <a:pt x="0" y="81"/>
                  </a:cubicBezTo>
                  <a:cubicBezTo>
                    <a:pt x="0" y="72"/>
                    <a:pt x="0" y="72"/>
                    <a:pt x="0" y="72"/>
                  </a:cubicBezTo>
                  <a:cubicBezTo>
                    <a:pt x="24" y="72"/>
                    <a:pt x="24" y="72"/>
                    <a:pt x="24" y="72"/>
                  </a:cubicBezTo>
                  <a:cubicBezTo>
                    <a:pt x="23" y="75"/>
                    <a:pt x="23" y="78"/>
                    <a:pt x="23" y="81"/>
                  </a:cubicBezTo>
                  <a:cubicBezTo>
                    <a:pt x="23" y="81"/>
                    <a:pt x="23" y="81"/>
                    <a:pt x="23" y="81"/>
                  </a:cubicBezTo>
                  <a:close/>
                </a:path>
              </a:pathLst>
            </a:custGeom>
            <a:solidFill>
              <a:schemeClr val="accent2">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9" name="任意多边形: 形状 28">
              <a:extLst>
                <a:ext uri="{FF2B5EF4-FFF2-40B4-BE49-F238E27FC236}">
                  <a16:creationId xmlns:a16="http://schemas.microsoft.com/office/drawing/2014/main" id="{959439BF-8ECF-4B15-9D0A-CAFDF5BD22C4}"/>
                </a:ext>
              </a:extLst>
            </p:cNvPr>
            <p:cNvSpPr>
              <a:spLocks/>
            </p:cNvSpPr>
            <p:nvPr/>
          </p:nvSpPr>
          <p:spPr bwMode="auto">
            <a:xfrm>
              <a:off x="4946477" y="2278347"/>
              <a:ext cx="1106129" cy="1105107"/>
            </a:xfrm>
            <a:custGeom>
              <a:avLst/>
              <a:gdLst>
                <a:gd name="T0" fmla="*/ 0 w 521"/>
                <a:gd name="T1" fmla="*/ 521 h 521"/>
                <a:gd name="T2" fmla="*/ 521 w 521"/>
                <a:gd name="T3" fmla="*/ 0 h 521"/>
                <a:gd name="T4" fmla="*/ 521 w 521"/>
                <a:gd name="T5" fmla="*/ 521 h 521"/>
                <a:gd name="T6" fmla="*/ 0 w 521"/>
                <a:gd name="T7" fmla="*/ 521 h 521"/>
              </a:gdLst>
              <a:ahLst/>
              <a:cxnLst>
                <a:cxn ang="0">
                  <a:pos x="T0" y="T1"/>
                </a:cxn>
                <a:cxn ang="0">
                  <a:pos x="T2" y="T3"/>
                </a:cxn>
                <a:cxn ang="0">
                  <a:pos x="T4" y="T5"/>
                </a:cxn>
                <a:cxn ang="0">
                  <a:pos x="T6" y="T7"/>
                </a:cxn>
              </a:cxnLst>
              <a:rect l="0" t="0" r="r" b="b"/>
              <a:pathLst>
                <a:path w="521" h="521">
                  <a:moveTo>
                    <a:pt x="0" y="521"/>
                  </a:moveTo>
                  <a:cubicBezTo>
                    <a:pt x="11" y="239"/>
                    <a:pt x="239" y="11"/>
                    <a:pt x="521" y="0"/>
                  </a:cubicBezTo>
                  <a:cubicBezTo>
                    <a:pt x="521" y="521"/>
                    <a:pt x="521" y="521"/>
                    <a:pt x="521" y="521"/>
                  </a:cubicBezTo>
                  <a:cubicBezTo>
                    <a:pt x="0" y="521"/>
                    <a:pt x="0" y="521"/>
                    <a:pt x="0" y="521"/>
                  </a:cubicBezTo>
                  <a:close/>
                </a:path>
              </a:pathLst>
            </a:custGeom>
            <a:solidFill>
              <a:schemeClr val="accent1">
                <a:lumMod val="75000"/>
              </a:schemeClr>
            </a:solidFill>
            <a:ln>
              <a:noFill/>
            </a:ln>
          </p:spPr>
          <p:txBody>
            <a:bodyPr vert="horz" wrap="none" lIns="121920" tIns="60960" rIns="121920" bIns="60960" anchor="ctr" anchorCtr="1" compatLnSpc="1">
              <a:prstTxWarp prst="textNoShape">
                <a:avLst/>
              </a:prstTxWarp>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0" i="0" u="none" strike="noStrike" kern="1200" cap="none" spc="0" normalizeH="0" baseline="0" noProof="0">
                  <a:ln>
                    <a:noFill/>
                  </a:ln>
                  <a:solidFill>
                    <a:schemeClr val="bg1"/>
                  </a:solidFill>
                  <a:effectLst/>
                  <a:uLnTx/>
                  <a:uFillTx/>
                  <a:cs typeface="+mn-ea"/>
                  <a:sym typeface="+mn-lt"/>
                </a:rPr>
                <a:t>关键词</a:t>
              </a:r>
            </a:p>
          </p:txBody>
        </p:sp>
        <p:sp>
          <p:nvSpPr>
            <p:cNvPr id="30" name="任意多边形: 形状 29">
              <a:extLst>
                <a:ext uri="{FF2B5EF4-FFF2-40B4-BE49-F238E27FC236}">
                  <a16:creationId xmlns:a16="http://schemas.microsoft.com/office/drawing/2014/main" id="{E3FA88EA-8762-4E56-A301-7ACFC4F2C0E0}"/>
                </a:ext>
              </a:extLst>
            </p:cNvPr>
            <p:cNvSpPr>
              <a:spLocks/>
            </p:cNvSpPr>
            <p:nvPr/>
          </p:nvSpPr>
          <p:spPr bwMode="auto">
            <a:xfrm>
              <a:off x="4946477" y="3470350"/>
              <a:ext cx="1106129" cy="1106129"/>
            </a:xfrm>
            <a:custGeom>
              <a:avLst/>
              <a:gdLst>
                <a:gd name="T0" fmla="*/ 521 w 521"/>
                <a:gd name="T1" fmla="*/ 522 h 522"/>
                <a:gd name="T2" fmla="*/ 0 w 521"/>
                <a:gd name="T3" fmla="*/ 0 h 522"/>
                <a:gd name="T4" fmla="*/ 521 w 521"/>
                <a:gd name="T5" fmla="*/ 0 h 522"/>
                <a:gd name="T6" fmla="*/ 521 w 521"/>
                <a:gd name="T7" fmla="*/ 522 h 522"/>
              </a:gdLst>
              <a:ahLst/>
              <a:cxnLst>
                <a:cxn ang="0">
                  <a:pos x="T0" y="T1"/>
                </a:cxn>
                <a:cxn ang="0">
                  <a:pos x="T2" y="T3"/>
                </a:cxn>
                <a:cxn ang="0">
                  <a:pos x="T4" y="T5"/>
                </a:cxn>
                <a:cxn ang="0">
                  <a:pos x="T6" y="T7"/>
                </a:cxn>
              </a:cxnLst>
              <a:rect l="0" t="0" r="r" b="b"/>
              <a:pathLst>
                <a:path w="521" h="522">
                  <a:moveTo>
                    <a:pt x="521" y="522"/>
                  </a:moveTo>
                  <a:cubicBezTo>
                    <a:pt x="239" y="511"/>
                    <a:pt x="11" y="283"/>
                    <a:pt x="0" y="0"/>
                  </a:cubicBezTo>
                  <a:cubicBezTo>
                    <a:pt x="521" y="0"/>
                    <a:pt x="521" y="0"/>
                    <a:pt x="521" y="0"/>
                  </a:cubicBezTo>
                  <a:cubicBezTo>
                    <a:pt x="521" y="522"/>
                    <a:pt x="521" y="522"/>
                    <a:pt x="521" y="522"/>
                  </a:cubicBezTo>
                  <a:close/>
                </a:path>
              </a:pathLst>
            </a:custGeom>
            <a:solidFill>
              <a:schemeClr val="accent3">
                <a:lumMod val="75000"/>
              </a:schemeClr>
            </a:solidFill>
            <a:ln>
              <a:noFill/>
            </a:ln>
          </p:spPr>
          <p:txBody>
            <a:bodyPr vert="horz" wrap="none" lIns="121920" tIns="60960" rIns="121920" bIns="60960" anchor="ctr" anchorCtr="1" compatLnSpc="1">
              <a:prstTxWarp prst="textNoShape">
                <a:avLst/>
              </a:prstTxWarp>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0" i="0" u="none" strike="noStrike" kern="1200" cap="none" spc="0" normalizeH="0" baseline="0" noProof="0">
                  <a:ln>
                    <a:noFill/>
                  </a:ln>
                  <a:solidFill>
                    <a:schemeClr val="bg1"/>
                  </a:solidFill>
                  <a:effectLst/>
                  <a:uLnTx/>
                  <a:uFillTx/>
                  <a:cs typeface="+mn-ea"/>
                  <a:sym typeface="+mn-lt"/>
                </a:rPr>
                <a:t>关键词</a:t>
              </a:r>
            </a:p>
          </p:txBody>
        </p:sp>
        <p:sp>
          <p:nvSpPr>
            <p:cNvPr id="31" name="任意多边形: 形状 30">
              <a:extLst>
                <a:ext uri="{FF2B5EF4-FFF2-40B4-BE49-F238E27FC236}">
                  <a16:creationId xmlns:a16="http://schemas.microsoft.com/office/drawing/2014/main" id="{0FEB0215-C484-47CC-81C4-2143D8650258}"/>
                </a:ext>
              </a:extLst>
            </p:cNvPr>
            <p:cNvSpPr>
              <a:spLocks/>
            </p:cNvSpPr>
            <p:nvPr/>
          </p:nvSpPr>
          <p:spPr bwMode="auto">
            <a:xfrm>
              <a:off x="6140525" y="3470350"/>
              <a:ext cx="1108174" cy="1106129"/>
            </a:xfrm>
            <a:custGeom>
              <a:avLst/>
              <a:gdLst>
                <a:gd name="T0" fmla="*/ 522 w 522"/>
                <a:gd name="T1" fmla="*/ 0 h 522"/>
                <a:gd name="T2" fmla="*/ 0 w 522"/>
                <a:gd name="T3" fmla="*/ 522 h 522"/>
                <a:gd name="T4" fmla="*/ 0 w 522"/>
                <a:gd name="T5" fmla="*/ 0 h 522"/>
                <a:gd name="T6" fmla="*/ 522 w 522"/>
                <a:gd name="T7" fmla="*/ 0 h 522"/>
              </a:gdLst>
              <a:ahLst/>
              <a:cxnLst>
                <a:cxn ang="0">
                  <a:pos x="T0" y="T1"/>
                </a:cxn>
                <a:cxn ang="0">
                  <a:pos x="T2" y="T3"/>
                </a:cxn>
                <a:cxn ang="0">
                  <a:pos x="T4" y="T5"/>
                </a:cxn>
                <a:cxn ang="0">
                  <a:pos x="T6" y="T7"/>
                </a:cxn>
              </a:cxnLst>
              <a:rect l="0" t="0" r="r" b="b"/>
              <a:pathLst>
                <a:path w="522" h="522">
                  <a:moveTo>
                    <a:pt x="522" y="0"/>
                  </a:moveTo>
                  <a:cubicBezTo>
                    <a:pt x="511" y="283"/>
                    <a:pt x="283" y="511"/>
                    <a:pt x="0" y="522"/>
                  </a:cubicBezTo>
                  <a:cubicBezTo>
                    <a:pt x="0" y="0"/>
                    <a:pt x="0" y="0"/>
                    <a:pt x="0" y="0"/>
                  </a:cubicBezTo>
                  <a:cubicBezTo>
                    <a:pt x="522" y="0"/>
                    <a:pt x="522" y="0"/>
                    <a:pt x="522" y="0"/>
                  </a:cubicBezTo>
                  <a:close/>
                </a:path>
              </a:pathLst>
            </a:custGeom>
            <a:solidFill>
              <a:schemeClr val="accent4">
                <a:lumMod val="75000"/>
              </a:schemeClr>
            </a:solidFill>
            <a:ln>
              <a:noFill/>
            </a:ln>
          </p:spPr>
          <p:txBody>
            <a:bodyPr vert="horz" wrap="none" lIns="121920" tIns="60960" rIns="121920" bIns="60960" anchor="ctr" anchorCtr="1" compatLnSpc="1">
              <a:prstTxWarp prst="textNoShape">
                <a:avLst/>
              </a:prstTxWarp>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0" i="0" u="none" strike="noStrike" kern="1200" cap="none" spc="0" normalizeH="0" baseline="0" noProof="0">
                  <a:ln>
                    <a:noFill/>
                  </a:ln>
                  <a:solidFill>
                    <a:schemeClr val="bg1"/>
                  </a:solidFill>
                  <a:effectLst/>
                  <a:uLnTx/>
                  <a:uFillTx/>
                  <a:cs typeface="+mn-ea"/>
                  <a:sym typeface="+mn-lt"/>
                </a:rPr>
                <a:t>关键词</a:t>
              </a:r>
            </a:p>
          </p:txBody>
        </p:sp>
        <p:sp>
          <p:nvSpPr>
            <p:cNvPr id="32" name="任意多边形: 形状 31">
              <a:extLst>
                <a:ext uri="{FF2B5EF4-FFF2-40B4-BE49-F238E27FC236}">
                  <a16:creationId xmlns:a16="http://schemas.microsoft.com/office/drawing/2014/main" id="{4551A150-1C82-49BA-BC2D-5F8922F53BCA}"/>
                </a:ext>
              </a:extLst>
            </p:cNvPr>
            <p:cNvSpPr>
              <a:spLocks/>
            </p:cNvSpPr>
            <p:nvPr/>
          </p:nvSpPr>
          <p:spPr bwMode="auto">
            <a:xfrm>
              <a:off x="6140525" y="2278347"/>
              <a:ext cx="1108174" cy="1105107"/>
            </a:xfrm>
            <a:custGeom>
              <a:avLst/>
              <a:gdLst>
                <a:gd name="T0" fmla="*/ 0 w 522"/>
                <a:gd name="T1" fmla="*/ 0 h 521"/>
                <a:gd name="T2" fmla="*/ 522 w 522"/>
                <a:gd name="T3" fmla="*/ 521 h 521"/>
                <a:gd name="T4" fmla="*/ 0 w 522"/>
                <a:gd name="T5" fmla="*/ 521 h 521"/>
                <a:gd name="T6" fmla="*/ 0 w 522"/>
                <a:gd name="T7" fmla="*/ 0 h 521"/>
              </a:gdLst>
              <a:ahLst/>
              <a:cxnLst>
                <a:cxn ang="0">
                  <a:pos x="T0" y="T1"/>
                </a:cxn>
                <a:cxn ang="0">
                  <a:pos x="T2" y="T3"/>
                </a:cxn>
                <a:cxn ang="0">
                  <a:pos x="T4" y="T5"/>
                </a:cxn>
                <a:cxn ang="0">
                  <a:pos x="T6" y="T7"/>
                </a:cxn>
              </a:cxnLst>
              <a:rect l="0" t="0" r="r" b="b"/>
              <a:pathLst>
                <a:path w="522" h="521">
                  <a:moveTo>
                    <a:pt x="0" y="0"/>
                  </a:moveTo>
                  <a:cubicBezTo>
                    <a:pt x="283" y="11"/>
                    <a:pt x="511" y="239"/>
                    <a:pt x="522" y="521"/>
                  </a:cubicBezTo>
                  <a:cubicBezTo>
                    <a:pt x="0" y="521"/>
                    <a:pt x="0" y="521"/>
                    <a:pt x="0" y="521"/>
                  </a:cubicBezTo>
                  <a:cubicBezTo>
                    <a:pt x="0" y="0"/>
                    <a:pt x="0" y="0"/>
                    <a:pt x="0" y="0"/>
                  </a:cubicBezTo>
                  <a:close/>
                </a:path>
              </a:pathLst>
            </a:custGeom>
            <a:solidFill>
              <a:schemeClr val="accent2">
                <a:lumMod val="75000"/>
              </a:schemeClr>
            </a:solidFill>
            <a:ln>
              <a:noFill/>
            </a:ln>
          </p:spPr>
          <p:txBody>
            <a:bodyPr vert="horz" wrap="none" lIns="121920" tIns="60960" rIns="121920" bIns="60960" anchor="ctr" anchorCtr="1" compatLnSpc="1">
              <a:prstTxWarp prst="textNoShape">
                <a:avLst/>
              </a:prstTxWarp>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0" i="0" u="none" strike="noStrike" kern="1200" cap="none" spc="0" normalizeH="0" baseline="0" noProof="0">
                  <a:ln>
                    <a:noFill/>
                  </a:ln>
                  <a:solidFill>
                    <a:schemeClr val="bg1"/>
                  </a:solidFill>
                  <a:effectLst/>
                  <a:uLnTx/>
                  <a:uFillTx/>
                  <a:cs typeface="+mn-ea"/>
                  <a:sym typeface="+mn-lt"/>
                </a:rPr>
                <a:t>关键词</a:t>
              </a:r>
            </a:p>
          </p:txBody>
        </p:sp>
        <p:sp>
          <p:nvSpPr>
            <p:cNvPr id="33" name="任意多边形: 形状 32">
              <a:extLst>
                <a:ext uri="{FF2B5EF4-FFF2-40B4-BE49-F238E27FC236}">
                  <a16:creationId xmlns:a16="http://schemas.microsoft.com/office/drawing/2014/main" id="{78A6A489-7A13-4E6B-9661-97F837DE4678}"/>
                </a:ext>
              </a:extLst>
            </p:cNvPr>
            <p:cNvSpPr>
              <a:spLocks/>
            </p:cNvSpPr>
            <p:nvPr/>
          </p:nvSpPr>
          <p:spPr bwMode="auto">
            <a:xfrm>
              <a:off x="4614229" y="1962456"/>
              <a:ext cx="374162" cy="343493"/>
            </a:xfrm>
            <a:custGeom>
              <a:avLst/>
              <a:gdLst>
                <a:gd name="T0" fmla="*/ 130 w 176"/>
                <a:gd name="T1" fmla="*/ 63 h 162"/>
                <a:gd name="T2" fmla="*/ 148 w 176"/>
                <a:gd name="T3" fmla="*/ 63 h 162"/>
                <a:gd name="T4" fmla="*/ 152 w 176"/>
                <a:gd name="T5" fmla="*/ 54 h 162"/>
                <a:gd name="T6" fmla="*/ 125 w 176"/>
                <a:gd name="T7" fmla="*/ 54 h 162"/>
                <a:gd name="T8" fmla="*/ 130 w 176"/>
                <a:gd name="T9" fmla="*/ 63 h 162"/>
                <a:gd name="T10" fmla="*/ 130 w 176"/>
                <a:gd name="T11" fmla="*/ 68 h 162"/>
                <a:gd name="T12" fmla="*/ 148 w 176"/>
                <a:gd name="T13" fmla="*/ 68 h 162"/>
                <a:gd name="T14" fmla="*/ 150 w 176"/>
                <a:gd name="T15" fmla="*/ 134 h 162"/>
                <a:gd name="T16" fmla="*/ 127 w 176"/>
                <a:gd name="T17" fmla="*/ 134 h 162"/>
                <a:gd name="T18" fmla="*/ 130 w 176"/>
                <a:gd name="T19" fmla="*/ 68 h 162"/>
                <a:gd name="T20" fmla="*/ 79 w 176"/>
                <a:gd name="T21" fmla="*/ 63 h 162"/>
                <a:gd name="T22" fmla="*/ 97 w 176"/>
                <a:gd name="T23" fmla="*/ 63 h 162"/>
                <a:gd name="T24" fmla="*/ 101 w 176"/>
                <a:gd name="T25" fmla="*/ 54 h 162"/>
                <a:gd name="T26" fmla="*/ 75 w 176"/>
                <a:gd name="T27" fmla="*/ 54 h 162"/>
                <a:gd name="T28" fmla="*/ 79 w 176"/>
                <a:gd name="T29" fmla="*/ 63 h 162"/>
                <a:gd name="T30" fmla="*/ 79 w 176"/>
                <a:gd name="T31" fmla="*/ 63 h 162"/>
                <a:gd name="T32" fmla="*/ 79 w 176"/>
                <a:gd name="T33" fmla="*/ 68 h 162"/>
                <a:gd name="T34" fmla="*/ 97 w 176"/>
                <a:gd name="T35" fmla="*/ 68 h 162"/>
                <a:gd name="T36" fmla="*/ 99 w 176"/>
                <a:gd name="T37" fmla="*/ 134 h 162"/>
                <a:gd name="T38" fmla="*/ 76 w 176"/>
                <a:gd name="T39" fmla="*/ 134 h 162"/>
                <a:gd name="T40" fmla="*/ 79 w 176"/>
                <a:gd name="T41" fmla="*/ 68 h 162"/>
                <a:gd name="T42" fmla="*/ 79 w 176"/>
                <a:gd name="T43" fmla="*/ 68 h 162"/>
                <a:gd name="T44" fmla="*/ 28 w 176"/>
                <a:gd name="T45" fmla="*/ 63 h 162"/>
                <a:gd name="T46" fmla="*/ 46 w 176"/>
                <a:gd name="T47" fmla="*/ 63 h 162"/>
                <a:gd name="T48" fmla="*/ 50 w 176"/>
                <a:gd name="T49" fmla="*/ 54 h 162"/>
                <a:gd name="T50" fmla="*/ 24 w 176"/>
                <a:gd name="T51" fmla="*/ 54 h 162"/>
                <a:gd name="T52" fmla="*/ 28 w 176"/>
                <a:gd name="T53" fmla="*/ 63 h 162"/>
                <a:gd name="T54" fmla="*/ 28 w 176"/>
                <a:gd name="T55" fmla="*/ 68 h 162"/>
                <a:gd name="T56" fmla="*/ 46 w 176"/>
                <a:gd name="T57" fmla="*/ 68 h 162"/>
                <a:gd name="T58" fmla="*/ 49 w 176"/>
                <a:gd name="T59" fmla="*/ 134 h 162"/>
                <a:gd name="T60" fmla="*/ 26 w 176"/>
                <a:gd name="T61" fmla="*/ 134 h 162"/>
                <a:gd name="T62" fmla="*/ 28 w 176"/>
                <a:gd name="T63" fmla="*/ 68 h 162"/>
                <a:gd name="T64" fmla="*/ 9 w 176"/>
                <a:gd name="T65" fmla="*/ 148 h 162"/>
                <a:gd name="T66" fmla="*/ 166 w 176"/>
                <a:gd name="T67" fmla="*/ 148 h 162"/>
                <a:gd name="T68" fmla="*/ 166 w 176"/>
                <a:gd name="T69" fmla="*/ 153 h 162"/>
                <a:gd name="T70" fmla="*/ 9 w 176"/>
                <a:gd name="T71" fmla="*/ 153 h 162"/>
                <a:gd name="T72" fmla="*/ 9 w 176"/>
                <a:gd name="T73" fmla="*/ 148 h 162"/>
                <a:gd name="T74" fmla="*/ 9 w 176"/>
                <a:gd name="T75" fmla="*/ 148 h 162"/>
                <a:gd name="T76" fmla="*/ 0 w 176"/>
                <a:gd name="T77" fmla="*/ 156 h 162"/>
                <a:gd name="T78" fmla="*/ 176 w 176"/>
                <a:gd name="T79" fmla="*/ 156 h 162"/>
                <a:gd name="T80" fmla="*/ 176 w 176"/>
                <a:gd name="T81" fmla="*/ 162 h 162"/>
                <a:gd name="T82" fmla="*/ 0 w 176"/>
                <a:gd name="T83" fmla="*/ 162 h 162"/>
                <a:gd name="T84" fmla="*/ 0 w 176"/>
                <a:gd name="T85" fmla="*/ 156 h 162"/>
                <a:gd name="T86" fmla="*/ 0 w 176"/>
                <a:gd name="T87" fmla="*/ 156 h 162"/>
                <a:gd name="T88" fmla="*/ 149 w 176"/>
                <a:gd name="T89" fmla="*/ 37 h 162"/>
                <a:gd name="T90" fmla="*/ 88 w 176"/>
                <a:gd name="T91" fmla="*/ 14 h 162"/>
                <a:gd name="T92" fmla="*/ 27 w 176"/>
                <a:gd name="T93" fmla="*/ 37 h 162"/>
                <a:gd name="T94" fmla="*/ 149 w 176"/>
                <a:gd name="T95" fmla="*/ 37 h 162"/>
                <a:gd name="T96" fmla="*/ 11 w 176"/>
                <a:gd name="T97" fmla="*/ 50 h 162"/>
                <a:gd name="T98" fmla="*/ 165 w 176"/>
                <a:gd name="T99" fmla="*/ 50 h 162"/>
                <a:gd name="T100" fmla="*/ 165 w 176"/>
                <a:gd name="T101" fmla="*/ 29 h 162"/>
                <a:gd name="T102" fmla="*/ 88 w 176"/>
                <a:gd name="T103" fmla="*/ 0 h 162"/>
                <a:gd name="T104" fmla="*/ 11 w 176"/>
                <a:gd name="T105" fmla="*/ 29 h 162"/>
                <a:gd name="T106" fmla="*/ 11 w 176"/>
                <a:gd name="T107" fmla="*/ 50 h 162"/>
                <a:gd name="T108" fmla="*/ 21 w 176"/>
                <a:gd name="T109" fmla="*/ 139 h 162"/>
                <a:gd name="T110" fmla="*/ 155 w 176"/>
                <a:gd name="T111" fmla="*/ 139 h 162"/>
                <a:gd name="T112" fmla="*/ 155 w 176"/>
                <a:gd name="T113" fmla="*/ 144 h 162"/>
                <a:gd name="T114" fmla="*/ 21 w 176"/>
                <a:gd name="T115" fmla="*/ 144 h 162"/>
                <a:gd name="T116" fmla="*/ 21 w 176"/>
                <a:gd name="T117" fmla="*/ 139 h 162"/>
                <a:gd name="T118" fmla="*/ 21 w 176"/>
                <a:gd name="T119" fmla="*/ 139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62">
                  <a:moveTo>
                    <a:pt x="130" y="63"/>
                  </a:moveTo>
                  <a:cubicBezTo>
                    <a:pt x="148" y="63"/>
                    <a:pt x="148" y="63"/>
                    <a:pt x="148" y="63"/>
                  </a:cubicBezTo>
                  <a:cubicBezTo>
                    <a:pt x="152" y="54"/>
                    <a:pt x="152" y="54"/>
                    <a:pt x="152" y="54"/>
                  </a:cubicBezTo>
                  <a:cubicBezTo>
                    <a:pt x="125" y="54"/>
                    <a:pt x="125" y="54"/>
                    <a:pt x="125" y="54"/>
                  </a:cubicBezTo>
                  <a:cubicBezTo>
                    <a:pt x="130" y="63"/>
                    <a:pt x="130" y="63"/>
                    <a:pt x="130" y="63"/>
                  </a:cubicBezTo>
                  <a:close/>
                  <a:moveTo>
                    <a:pt x="130" y="68"/>
                  </a:moveTo>
                  <a:cubicBezTo>
                    <a:pt x="148" y="68"/>
                    <a:pt x="148" y="68"/>
                    <a:pt x="148" y="68"/>
                  </a:cubicBezTo>
                  <a:cubicBezTo>
                    <a:pt x="150" y="134"/>
                    <a:pt x="150" y="134"/>
                    <a:pt x="150" y="134"/>
                  </a:cubicBezTo>
                  <a:cubicBezTo>
                    <a:pt x="127" y="134"/>
                    <a:pt x="127" y="134"/>
                    <a:pt x="127" y="134"/>
                  </a:cubicBezTo>
                  <a:cubicBezTo>
                    <a:pt x="130" y="68"/>
                    <a:pt x="130" y="68"/>
                    <a:pt x="130" y="68"/>
                  </a:cubicBezTo>
                  <a:close/>
                  <a:moveTo>
                    <a:pt x="79" y="63"/>
                  </a:moveTo>
                  <a:cubicBezTo>
                    <a:pt x="85" y="63"/>
                    <a:pt x="91" y="63"/>
                    <a:pt x="97" y="63"/>
                  </a:cubicBezTo>
                  <a:cubicBezTo>
                    <a:pt x="98" y="60"/>
                    <a:pt x="100" y="57"/>
                    <a:pt x="101" y="54"/>
                  </a:cubicBezTo>
                  <a:cubicBezTo>
                    <a:pt x="92" y="54"/>
                    <a:pt x="83" y="54"/>
                    <a:pt x="75" y="54"/>
                  </a:cubicBezTo>
                  <a:cubicBezTo>
                    <a:pt x="76" y="57"/>
                    <a:pt x="78" y="60"/>
                    <a:pt x="79" y="63"/>
                  </a:cubicBezTo>
                  <a:cubicBezTo>
                    <a:pt x="79" y="63"/>
                    <a:pt x="79" y="63"/>
                    <a:pt x="79" y="63"/>
                  </a:cubicBezTo>
                  <a:close/>
                  <a:moveTo>
                    <a:pt x="79" y="68"/>
                  </a:moveTo>
                  <a:cubicBezTo>
                    <a:pt x="85" y="68"/>
                    <a:pt x="91" y="68"/>
                    <a:pt x="97" y="68"/>
                  </a:cubicBezTo>
                  <a:cubicBezTo>
                    <a:pt x="97" y="90"/>
                    <a:pt x="98" y="112"/>
                    <a:pt x="99" y="134"/>
                  </a:cubicBezTo>
                  <a:cubicBezTo>
                    <a:pt x="92" y="134"/>
                    <a:pt x="84" y="134"/>
                    <a:pt x="76" y="134"/>
                  </a:cubicBezTo>
                  <a:cubicBezTo>
                    <a:pt x="77" y="112"/>
                    <a:pt x="78" y="90"/>
                    <a:pt x="79" y="68"/>
                  </a:cubicBezTo>
                  <a:cubicBezTo>
                    <a:pt x="79" y="68"/>
                    <a:pt x="79" y="68"/>
                    <a:pt x="79" y="68"/>
                  </a:cubicBezTo>
                  <a:close/>
                  <a:moveTo>
                    <a:pt x="28" y="63"/>
                  </a:moveTo>
                  <a:cubicBezTo>
                    <a:pt x="46" y="63"/>
                    <a:pt x="46" y="63"/>
                    <a:pt x="46" y="63"/>
                  </a:cubicBezTo>
                  <a:cubicBezTo>
                    <a:pt x="50" y="54"/>
                    <a:pt x="50" y="54"/>
                    <a:pt x="50" y="54"/>
                  </a:cubicBezTo>
                  <a:cubicBezTo>
                    <a:pt x="24" y="54"/>
                    <a:pt x="24" y="54"/>
                    <a:pt x="24" y="54"/>
                  </a:cubicBezTo>
                  <a:cubicBezTo>
                    <a:pt x="28" y="63"/>
                    <a:pt x="28" y="63"/>
                    <a:pt x="28" y="63"/>
                  </a:cubicBezTo>
                  <a:close/>
                  <a:moveTo>
                    <a:pt x="28" y="68"/>
                  </a:moveTo>
                  <a:cubicBezTo>
                    <a:pt x="46" y="68"/>
                    <a:pt x="46" y="68"/>
                    <a:pt x="46" y="68"/>
                  </a:cubicBezTo>
                  <a:cubicBezTo>
                    <a:pt x="49" y="134"/>
                    <a:pt x="49" y="134"/>
                    <a:pt x="49" y="134"/>
                  </a:cubicBezTo>
                  <a:cubicBezTo>
                    <a:pt x="26" y="134"/>
                    <a:pt x="26" y="134"/>
                    <a:pt x="26" y="134"/>
                  </a:cubicBezTo>
                  <a:cubicBezTo>
                    <a:pt x="28" y="68"/>
                    <a:pt x="28" y="68"/>
                    <a:pt x="28" y="68"/>
                  </a:cubicBezTo>
                  <a:close/>
                  <a:moveTo>
                    <a:pt x="9" y="148"/>
                  </a:moveTo>
                  <a:cubicBezTo>
                    <a:pt x="62" y="148"/>
                    <a:pt x="114" y="148"/>
                    <a:pt x="166" y="148"/>
                  </a:cubicBezTo>
                  <a:cubicBezTo>
                    <a:pt x="166" y="150"/>
                    <a:pt x="166" y="151"/>
                    <a:pt x="166" y="153"/>
                  </a:cubicBezTo>
                  <a:cubicBezTo>
                    <a:pt x="114" y="153"/>
                    <a:pt x="62" y="153"/>
                    <a:pt x="9" y="153"/>
                  </a:cubicBezTo>
                  <a:cubicBezTo>
                    <a:pt x="9" y="151"/>
                    <a:pt x="9" y="150"/>
                    <a:pt x="9" y="148"/>
                  </a:cubicBezTo>
                  <a:cubicBezTo>
                    <a:pt x="9" y="148"/>
                    <a:pt x="9" y="148"/>
                    <a:pt x="9" y="148"/>
                  </a:cubicBezTo>
                  <a:close/>
                  <a:moveTo>
                    <a:pt x="0" y="156"/>
                  </a:moveTo>
                  <a:cubicBezTo>
                    <a:pt x="59" y="156"/>
                    <a:pt x="117" y="156"/>
                    <a:pt x="176" y="156"/>
                  </a:cubicBezTo>
                  <a:cubicBezTo>
                    <a:pt x="176" y="158"/>
                    <a:pt x="176" y="160"/>
                    <a:pt x="176" y="162"/>
                  </a:cubicBezTo>
                  <a:cubicBezTo>
                    <a:pt x="117" y="162"/>
                    <a:pt x="59" y="162"/>
                    <a:pt x="0" y="162"/>
                  </a:cubicBezTo>
                  <a:cubicBezTo>
                    <a:pt x="0" y="160"/>
                    <a:pt x="0" y="158"/>
                    <a:pt x="0" y="156"/>
                  </a:cubicBezTo>
                  <a:cubicBezTo>
                    <a:pt x="0" y="156"/>
                    <a:pt x="0" y="156"/>
                    <a:pt x="0" y="156"/>
                  </a:cubicBezTo>
                  <a:close/>
                  <a:moveTo>
                    <a:pt x="149" y="37"/>
                  </a:moveTo>
                  <a:cubicBezTo>
                    <a:pt x="88" y="14"/>
                    <a:pt x="88" y="14"/>
                    <a:pt x="88" y="14"/>
                  </a:cubicBezTo>
                  <a:cubicBezTo>
                    <a:pt x="27" y="37"/>
                    <a:pt x="27" y="37"/>
                    <a:pt x="27" y="37"/>
                  </a:cubicBezTo>
                  <a:cubicBezTo>
                    <a:pt x="149" y="37"/>
                    <a:pt x="149" y="37"/>
                    <a:pt x="149" y="37"/>
                  </a:cubicBezTo>
                  <a:close/>
                  <a:moveTo>
                    <a:pt x="11" y="50"/>
                  </a:moveTo>
                  <a:cubicBezTo>
                    <a:pt x="165" y="50"/>
                    <a:pt x="165" y="50"/>
                    <a:pt x="165" y="50"/>
                  </a:cubicBezTo>
                  <a:cubicBezTo>
                    <a:pt x="165" y="29"/>
                    <a:pt x="165" y="29"/>
                    <a:pt x="165" y="29"/>
                  </a:cubicBezTo>
                  <a:cubicBezTo>
                    <a:pt x="88" y="0"/>
                    <a:pt x="88" y="0"/>
                    <a:pt x="88" y="0"/>
                  </a:cubicBezTo>
                  <a:cubicBezTo>
                    <a:pt x="11" y="29"/>
                    <a:pt x="11" y="29"/>
                    <a:pt x="11" y="29"/>
                  </a:cubicBezTo>
                  <a:cubicBezTo>
                    <a:pt x="11" y="50"/>
                    <a:pt x="11" y="50"/>
                    <a:pt x="11" y="50"/>
                  </a:cubicBezTo>
                  <a:close/>
                  <a:moveTo>
                    <a:pt x="21" y="139"/>
                  </a:moveTo>
                  <a:cubicBezTo>
                    <a:pt x="66" y="139"/>
                    <a:pt x="110" y="139"/>
                    <a:pt x="155" y="139"/>
                  </a:cubicBezTo>
                  <a:cubicBezTo>
                    <a:pt x="155" y="141"/>
                    <a:pt x="155" y="142"/>
                    <a:pt x="155" y="144"/>
                  </a:cubicBezTo>
                  <a:cubicBezTo>
                    <a:pt x="110" y="144"/>
                    <a:pt x="66" y="144"/>
                    <a:pt x="21" y="144"/>
                  </a:cubicBezTo>
                  <a:cubicBezTo>
                    <a:pt x="21" y="142"/>
                    <a:pt x="21" y="141"/>
                    <a:pt x="21" y="139"/>
                  </a:cubicBezTo>
                  <a:cubicBezTo>
                    <a:pt x="21" y="139"/>
                    <a:pt x="21" y="139"/>
                    <a:pt x="21" y="139"/>
                  </a:cubicBez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34" name="任意多边形: 形状 33">
              <a:extLst>
                <a:ext uri="{FF2B5EF4-FFF2-40B4-BE49-F238E27FC236}">
                  <a16:creationId xmlns:a16="http://schemas.microsoft.com/office/drawing/2014/main" id="{ACF80C47-AF73-42AB-B72A-CDBB55B4F204}"/>
                </a:ext>
              </a:extLst>
            </p:cNvPr>
            <p:cNvSpPr>
              <a:spLocks/>
            </p:cNvSpPr>
            <p:nvPr/>
          </p:nvSpPr>
          <p:spPr bwMode="auto">
            <a:xfrm>
              <a:off x="3866928" y="3115611"/>
              <a:ext cx="622581" cy="621559"/>
            </a:xfrm>
            <a:custGeom>
              <a:avLst/>
              <a:gdLst>
                <a:gd name="T0" fmla="*/ 52 w 293"/>
                <a:gd name="T1" fmla="*/ 241 h 293"/>
                <a:gd name="T2" fmla="*/ 241 w 293"/>
                <a:gd name="T3" fmla="*/ 241 h 293"/>
                <a:gd name="T4" fmla="*/ 241 w 293"/>
                <a:gd name="T5" fmla="*/ 52 h 293"/>
                <a:gd name="T6" fmla="*/ 52 w 293"/>
                <a:gd name="T7" fmla="*/ 52 h 293"/>
                <a:gd name="T8" fmla="*/ 52 w 293"/>
                <a:gd name="T9" fmla="*/ 241 h 293"/>
              </a:gdLst>
              <a:ahLst/>
              <a:cxnLst>
                <a:cxn ang="0">
                  <a:pos x="T0" y="T1"/>
                </a:cxn>
                <a:cxn ang="0">
                  <a:pos x="T2" y="T3"/>
                </a:cxn>
                <a:cxn ang="0">
                  <a:pos x="T4" y="T5"/>
                </a:cxn>
                <a:cxn ang="0">
                  <a:pos x="T6" y="T7"/>
                </a:cxn>
                <a:cxn ang="0">
                  <a:pos x="T8" y="T9"/>
                </a:cxn>
              </a:cxnLst>
              <a:rect l="0" t="0" r="r" b="b"/>
              <a:pathLst>
                <a:path w="293" h="293">
                  <a:moveTo>
                    <a:pt x="52" y="241"/>
                  </a:moveTo>
                  <a:cubicBezTo>
                    <a:pt x="104" y="293"/>
                    <a:pt x="189" y="293"/>
                    <a:pt x="241" y="241"/>
                  </a:cubicBezTo>
                  <a:cubicBezTo>
                    <a:pt x="293" y="189"/>
                    <a:pt x="293" y="104"/>
                    <a:pt x="241" y="52"/>
                  </a:cubicBezTo>
                  <a:cubicBezTo>
                    <a:pt x="189" y="0"/>
                    <a:pt x="104" y="0"/>
                    <a:pt x="52" y="52"/>
                  </a:cubicBezTo>
                  <a:cubicBezTo>
                    <a:pt x="0" y="104"/>
                    <a:pt x="0" y="189"/>
                    <a:pt x="52" y="241"/>
                  </a:cubicBezTo>
                  <a:close/>
                </a:path>
              </a:pathLst>
            </a:custGeom>
            <a:solidFill>
              <a:schemeClr val="bg2">
                <a:lumMod val="9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35" name="任意多边形: 形状 34">
              <a:extLst>
                <a:ext uri="{FF2B5EF4-FFF2-40B4-BE49-F238E27FC236}">
                  <a16:creationId xmlns:a16="http://schemas.microsoft.com/office/drawing/2014/main" id="{3D92DFD4-F401-4789-86CC-FDF330291CF4}"/>
                </a:ext>
              </a:extLst>
            </p:cNvPr>
            <p:cNvSpPr>
              <a:spLocks/>
            </p:cNvSpPr>
            <p:nvPr/>
          </p:nvSpPr>
          <p:spPr bwMode="auto">
            <a:xfrm>
              <a:off x="3913954" y="3164682"/>
              <a:ext cx="528530" cy="525463"/>
            </a:xfrm>
            <a:custGeom>
              <a:avLst/>
              <a:gdLst>
                <a:gd name="T0" fmla="*/ 44 w 249"/>
                <a:gd name="T1" fmla="*/ 44 h 248"/>
                <a:gd name="T2" fmla="*/ 205 w 249"/>
                <a:gd name="T3" fmla="*/ 44 h 248"/>
                <a:gd name="T4" fmla="*/ 205 w 249"/>
                <a:gd name="T5" fmla="*/ 204 h 248"/>
                <a:gd name="T6" fmla="*/ 44 w 249"/>
                <a:gd name="T7" fmla="*/ 204 h 248"/>
                <a:gd name="T8" fmla="*/ 44 w 249"/>
                <a:gd name="T9" fmla="*/ 44 h 248"/>
                <a:gd name="T10" fmla="*/ 55 w 249"/>
                <a:gd name="T11" fmla="*/ 54 h 248"/>
                <a:gd name="T12" fmla="*/ 194 w 249"/>
                <a:gd name="T13" fmla="*/ 54 h 248"/>
                <a:gd name="T14" fmla="*/ 194 w 249"/>
                <a:gd name="T15" fmla="*/ 194 h 248"/>
                <a:gd name="T16" fmla="*/ 55 w 249"/>
                <a:gd name="T17" fmla="*/ 194 h 248"/>
                <a:gd name="T18" fmla="*/ 55 w 249"/>
                <a:gd name="T19" fmla="*/ 54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9" h="248">
                  <a:moveTo>
                    <a:pt x="44" y="44"/>
                  </a:moveTo>
                  <a:cubicBezTo>
                    <a:pt x="88" y="0"/>
                    <a:pt x="160" y="0"/>
                    <a:pt x="205" y="44"/>
                  </a:cubicBezTo>
                  <a:cubicBezTo>
                    <a:pt x="249" y="88"/>
                    <a:pt x="249" y="160"/>
                    <a:pt x="205" y="204"/>
                  </a:cubicBezTo>
                  <a:cubicBezTo>
                    <a:pt x="160" y="248"/>
                    <a:pt x="88" y="248"/>
                    <a:pt x="44" y="204"/>
                  </a:cubicBezTo>
                  <a:cubicBezTo>
                    <a:pt x="0" y="160"/>
                    <a:pt x="0" y="88"/>
                    <a:pt x="44" y="44"/>
                  </a:cubicBezTo>
                  <a:close/>
                  <a:moveTo>
                    <a:pt x="55" y="54"/>
                  </a:moveTo>
                  <a:cubicBezTo>
                    <a:pt x="93" y="15"/>
                    <a:pt x="156" y="15"/>
                    <a:pt x="194" y="54"/>
                  </a:cubicBezTo>
                  <a:cubicBezTo>
                    <a:pt x="233" y="92"/>
                    <a:pt x="233" y="155"/>
                    <a:pt x="194" y="194"/>
                  </a:cubicBezTo>
                  <a:cubicBezTo>
                    <a:pt x="156" y="232"/>
                    <a:pt x="93" y="232"/>
                    <a:pt x="55" y="194"/>
                  </a:cubicBezTo>
                  <a:cubicBezTo>
                    <a:pt x="16" y="155"/>
                    <a:pt x="16" y="92"/>
                    <a:pt x="55"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36" name="任意多边形: 形状 35">
              <a:extLst>
                <a:ext uri="{FF2B5EF4-FFF2-40B4-BE49-F238E27FC236}">
                  <a16:creationId xmlns:a16="http://schemas.microsoft.com/office/drawing/2014/main" id="{04465D3A-75D1-45F7-9956-ABDC5CF119EE}"/>
                </a:ext>
              </a:extLst>
            </p:cNvPr>
            <p:cNvSpPr>
              <a:spLocks/>
            </p:cNvSpPr>
            <p:nvPr/>
          </p:nvSpPr>
          <p:spPr bwMode="auto">
            <a:xfrm>
              <a:off x="4452706" y="3411057"/>
              <a:ext cx="346560" cy="31692"/>
            </a:xfrm>
            <a:custGeom>
              <a:avLst/>
              <a:gdLst>
                <a:gd name="T0" fmla="*/ 0 w 339"/>
                <a:gd name="T1" fmla="*/ 31 h 31"/>
                <a:gd name="T2" fmla="*/ 0 w 339"/>
                <a:gd name="T3" fmla="*/ 0 h 31"/>
                <a:gd name="T4" fmla="*/ 339 w 339"/>
                <a:gd name="T5" fmla="*/ 0 h 31"/>
                <a:gd name="T6" fmla="*/ 339 w 339"/>
                <a:gd name="T7" fmla="*/ 31 h 31"/>
                <a:gd name="T8" fmla="*/ 0 w 339"/>
                <a:gd name="T9" fmla="*/ 31 h 31"/>
                <a:gd name="T10" fmla="*/ 0 w 339"/>
                <a:gd name="T11" fmla="*/ 31 h 31"/>
              </a:gdLst>
              <a:ahLst/>
              <a:cxnLst>
                <a:cxn ang="0">
                  <a:pos x="T0" y="T1"/>
                </a:cxn>
                <a:cxn ang="0">
                  <a:pos x="T2" y="T3"/>
                </a:cxn>
                <a:cxn ang="0">
                  <a:pos x="T4" y="T5"/>
                </a:cxn>
                <a:cxn ang="0">
                  <a:pos x="T6" y="T7"/>
                </a:cxn>
                <a:cxn ang="0">
                  <a:pos x="T8" y="T9"/>
                </a:cxn>
                <a:cxn ang="0">
                  <a:pos x="T10" y="T11"/>
                </a:cxn>
              </a:cxnLst>
              <a:rect l="0" t="0" r="r" b="b"/>
              <a:pathLst>
                <a:path w="339" h="31">
                  <a:moveTo>
                    <a:pt x="0" y="31"/>
                  </a:moveTo>
                  <a:lnTo>
                    <a:pt x="0" y="0"/>
                  </a:lnTo>
                  <a:lnTo>
                    <a:pt x="339" y="0"/>
                  </a:lnTo>
                  <a:lnTo>
                    <a:pt x="339" y="31"/>
                  </a:lnTo>
                  <a:lnTo>
                    <a:pt x="0" y="31"/>
                  </a:lnTo>
                  <a:lnTo>
                    <a:pt x="0" y="31"/>
                  </a:lnTo>
                  <a:close/>
                </a:path>
              </a:pathLst>
            </a:custGeom>
            <a:solidFill>
              <a:srgbClr val="C9CAC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37" name="任意多边形: 形状 36">
              <a:extLst>
                <a:ext uri="{FF2B5EF4-FFF2-40B4-BE49-F238E27FC236}">
                  <a16:creationId xmlns:a16="http://schemas.microsoft.com/office/drawing/2014/main" id="{9FF342AB-2B55-4239-9388-925BF7D8FCBE}"/>
                </a:ext>
              </a:extLst>
            </p:cNvPr>
            <p:cNvSpPr>
              <a:spLocks/>
            </p:cNvSpPr>
            <p:nvPr/>
          </p:nvSpPr>
          <p:spPr bwMode="auto">
            <a:xfrm>
              <a:off x="7705667" y="3115611"/>
              <a:ext cx="622581" cy="621559"/>
            </a:xfrm>
            <a:custGeom>
              <a:avLst/>
              <a:gdLst>
                <a:gd name="T0" fmla="*/ 241 w 293"/>
                <a:gd name="T1" fmla="*/ 241 h 293"/>
                <a:gd name="T2" fmla="*/ 52 w 293"/>
                <a:gd name="T3" fmla="*/ 241 h 293"/>
                <a:gd name="T4" fmla="*/ 52 w 293"/>
                <a:gd name="T5" fmla="*/ 52 h 293"/>
                <a:gd name="T6" fmla="*/ 241 w 293"/>
                <a:gd name="T7" fmla="*/ 52 h 293"/>
                <a:gd name="T8" fmla="*/ 241 w 293"/>
                <a:gd name="T9" fmla="*/ 241 h 293"/>
              </a:gdLst>
              <a:ahLst/>
              <a:cxnLst>
                <a:cxn ang="0">
                  <a:pos x="T0" y="T1"/>
                </a:cxn>
                <a:cxn ang="0">
                  <a:pos x="T2" y="T3"/>
                </a:cxn>
                <a:cxn ang="0">
                  <a:pos x="T4" y="T5"/>
                </a:cxn>
                <a:cxn ang="0">
                  <a:pos x="T6" y="T7"/>
                </a:cxn>
                <a:cxn ang="0">
                  <a:pos x="T8" y="T9"/>
                </a:cxn>
              </a:cxnLst>
              <a:rect l="0" t="0" r="r" b="b"/>
              <a:pathLst>
                <a:path w="293" h="293">
                  <a:moveTo>
                    <a:pt x="241" y="241"/>
                  </a:moveTo>
                  <a:cubicBezTo>
                    <a:pt x="189" y="293"/>
                    <a:pt x="104" y="293"/>
                    <a:pt x="52" y="241"/>
                  </a:cubicBezTo>
                  <a:cubicBezTo>
                    <a:pt x="0" y="189"/>
                    <a:pt x="0" y="104"/>
                    <a:pt x="52" y="52"/>
                  </a:cubicBezTo>
                  <a:cubicBezTo>
                    <a:pt x="104" y="0"/>
                    <a:pt x="189" y="0"/>
                    <a:pt x="241" y="52"/>
                  </a:cubicBezTo>
                  <a:cubicBezTo>
                    <a:pt x="293" y="104"/>
                    <a:pt x="293" y="189"/>
                    <a:pt x="241" y="241"/>
                  </a:cubicBezTo>
                  <a:close/>
                </a:path>
              </a:pathLst>
            </a:custGeom>
            <a:solidFill>
              <a:schemeClr val="bg2">
                <a:lumMod val="9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38" name="任意多边形: 形状 37">
              <a:extLst>
                <a:ext uri="{FF2B5EF4-FFF2-40B4-BE49-F238E27FC236}">
                  <a16:creationId xmlns:a16="http://schemas.microsoft.com/office/drawing/2014/main" id="{1DE4E8AC-BAD0-4EA1-8167-007FD7EF4BE3}"/>
                </a:ext>
              </a:extLst>
            </p:cNvPr>
            <p:cNvSpPr>
              <a:spLocks/>
            </p:cNvSpPr>
            <p:nvPr/>
          </p:nvSpPr>
          <p:spPr bwMode="auto">
            <a:xfrm>
              <a:off x="7752692" y="3164682"/>
              <a:ext cx="528530" cy="525463"/>
            </a:xfrm>
            <a:custGeom>
              <a:avLst/>
              <a:gdLst>
                <a:gd name="T0" fmla="*/ 204 w 249"/>
                <a:gd name="T1" fmla="*/ 44 h 248"/>
                <a:gd name="T2" fmla="*/ 44 w 249"/>
                <a:gd name="T3" fmla="*/ 44 h 248"/>
                <a:gd name="T4" fmla="*/ 44 w 249"/>
                <a:gd name="T5" fmla="*/ 204 h 248"/>
                <a:gd name="T6" fmla="*/ 204 w 249"/>
                <a:gd name="T7" fmla="*/ 204 h 248"/>
                <a:gd name="T8" fmla="*/ 204 w 249"/>
                <a:gd name="T9" fmla="*/ 44 h 248"/>
                <a:gd name="T10" fmla="*/ 194 w 249"/>
                <a:gd name="T11" fmla="*/ 54 h 248"/>
                <a:gd name="T12" fmla="*/ 54 w 249"/>
                <a:gd name="T13" fmla="*/ 54 h 248"/>
                <a:gd name="T14" fmla="*/ 54 w 249"/>
                <a:gd name="T15" fmla="*/ 194 h 248"/>
                <a:gd name="T16" fmla="*/ 194 w 249"/>
                <a:gd name="T17" fmla="*/ 194 h 248"/>
                <a:gd name="T18" fmla="*/ 194 w 249"/>
                <a:gd name="T19" fmla="*/ 54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9" h="248">
                  <a:moveTo>
                    <a:pt x="204" y="44"/>
                  </a:moveTo>
                  <a:cubicBezTo>
                    <a:pt x="160" y="0"/>
                    <a:pt x="88" y="0"/>
                    <a:pt x="44" y="44"/>
                  </a:cubicBezTo>
                  <a:cubicBezTo>
                    <a:pt x="0" y="88"/>
                    <a:pt x="0" y="160"/>
                    <a:pt x="44" y="204"/>
                  </a:cubicBezTo>
                  <a:cubicBezTo>
                    <a:pt x="88" y="248"/>
                    <a:pt x="160" y="248"/>
                    <a:pt x="204" y="204"/>
                  </a:cubicBezTo>
                  <a:cubicBezTo>
                    <a:pt x="249" y="160"/>
                    <a:pt x="249" y="88"/>
                    <a:pt x="204" y="44"/>
                  </a:cubicBezTo>
                  <a:close/>
                  <a:moveTo>
                    <a:pt x="194" y="54"/>
                  </a:moveTo>
                  <a:cubicBezTo>
                    <a:pt x="156" y="15"/>
                    <a:pt x="93" y="15"/>
                    <a:pt x="54" y="54"/>
                  </a:cubicBezTo>
                  <a:cubicBezTo>
                    <a:pt x="16" y="92"/>
                    <a:pt x="16" y="155"/>
                    <a:pt x="54" y="194"/>
                  </a:cubicBezTo>
                  <a:cubicBezTo>
                    <a:pt x="93" y="232"/>
                    <a:pt x="156" y="232"/>
                    <a:pt x="194" y="194"/>
                  </a:cubicBezTo>
                  <a:cubicBezTo>
                    <a:pt x="233" y="155"/>
                    <a:pt x="233" y="92"/>
                    <a:pt x="194"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39" name="任意多边形: 形状 38">
              <a:extLst>
                <a:ext uri="{FF2B5EF4-FFF2-40B4-BE49-F238E27FC236}">
                  <a16:creationId xmlns:a16="http://schemas.microsoft.com/office/drawing/2014/main" id="{2D78AD2A-070F-4DAE-912F-107B153C8928}"/>
                </a:ext>
              </a:extLst>
            </p:cNvPr>
            <p:cNvSpPr>
              <a:spLocks/>
            </p:cNvSpPr>
            <p:nvPr/>
          </p:nvSpPr>
          <p:spPr bwMode="auto">
            <a:xfrm>
              <a:off x="7395910" y="3411057"/>
              <a:ext cx="345538" cy="31692"/>
            </a:xfrm>
            <a:custGeom>
              <a:avLst/>
              <a:gdLst>
                <a:gd name="T0" fmla="*/ 338 w 338"/>
                <a:gd name="T1" fmla="*/ 31 h 31"/>
                <a:gd name="T2" fmla="*/ 338 w 338"/>
                <a:gd name="T3" fmla="*/ 0 h 31"/>
                <a:gd name="T4" fmla="*/ 0 w 338"/>
                <a:gd name="T5" fmla="*/ 0 h 31"/>
                <a:gd name="T6" fmla="*/ 0 w 338"/>
                <a:gd name="T7" fmla="*/ 31 h 31"/>
                <a:gd name="T8" fmla="*/ 338 w 338"/>
                <a:gd name="T9" fmla="*/ 31 h 31"/>
                <a:gd name="T10" fmla="*/ 338 w 338"/>
                <a:gd name="T11" fmla="*/ 31 h 31"/>
              </a:gdLst>
              <a:ahLst/>
              <a:cxnLst>
                <a:cxn ang="0">
                  <a:pos x="T0" y="T1"/>
                </a:cxn>
                <a:cxn ang="0">
                  <a:pos x="T2" y="T3"/>
                </a:cxn>
                <a:cxn ang="0">
                  <a:pos x="T4" y="T5"/>
                </a:cxn>
                <a:cxn ang="0">
                  <a:pos x="T6" y="T7"/>
                </a:cxn>
                <a:cxn ang="0">
                  <a:pos x="T8" y="T9"/>
                </a:cxn>
                <a:cxn ang="0">
                  <a:pos x="T10" y="T11"/>
                </a:cxn>
              </a:cxnLst>
              <a:rect l="0" t="0" r="r" b="b"/>
              <a:pathLst>
                <a:path w="338" h="31">
                  <a:moveTo>
                    <a:pt x="338" y="31"/>
                  </a:moveTo>
                  <a:lnTo>
                    <a:pt x="338" y="0"/>
                  </a:lnTo>
                  <a:lnTo>
                    <a:pt x="0" y="0"/>
                  </a:lnTo>
                  <a:lnTo>
                    <a:pt x="0" y="31"/>
                  </a:lnTo>
                  <a:lnTo>
                    <a:pt x="338" y="31"/>
                  </a:lnTo>
                  <a:lnTo>
                    <a:pt x="338" y="31"/>
                  </a:lnTo>
                  <a:close/>
                </a:path>
              </a:pathLst>
            </a:custGeom>
            <a:solidFill>
              <a:srgbClr val="C9CAC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0" name="任意多边形: 形状 39">
              <a:extLst>
                <a:ext uri="{FF2B5EF4-FFF2-40B4-BE49-F238E27FC236}">
                  <a16:creationId xmlns:a16="http://schemas.microsoft.com/office/drawing/2014/main" id="{268BFAA0-5D1D-4DE2-B2F2-13462A5D3E81}"/>
                </a:ext>
              </a:extLst>
            </p:cNvPr>
            <p:cNvSpPr>
              <a:spLocks/>
            </p:cNvSpPr>
            <p:nvPr/>
          </p:nvSpPr>
          <p:spPr bwMode="auto">
            <a:xfrm>
              <a:off x="7892748" y="3361986"/>
              <a:ext cx="246375" cy="130854"/>
            </a:xfrm>
            <a:custGeom>
              <a:avLst/>
              <a:gdLst>
                <a:gd name="T0" fmla="*/ 18 w 116"/>
                <a:gd name="T1" fmla="*/ 0 h 62"/>
                <a:gd name="T2" fmla="*/ 94 w 116"/>
                <a:gd name="T3" fmla="*/ 0 h 62"/>
                <a:gd name="T4" fmla="*/ 116 w 116"/>
                <a:gd name="T5" fmla="*/ 0 h 62"/>
                <a:gd name="T6" fmla="*/ 116 w 116"/>
                <a:gd name="T7" fmla="*/ 21 h 62"/>
                <a:gd name="T8" fmla="*/ 116 w 116"/>
                <a:gd name="T9" fmla="*/ 45 h 62"/>
                <a:gd name="T10" fmla="*/ 98 w 116"/>
                <a:gd name="T11" fmla="*/ 62 h 62"/>
                <a:gd name="T12" fmla="*/ 22 w 116"/>
                <a:gd name="T13" fmla="*/ 62 h 62"/>
                <a:gd name="T14" fmla="*/ 0 w 116"/>
                <a:gd name="T15" fmla="*/ 62 h 62"/>
                <a:gd name="T16" fmla="*/ 0 w 116"/>
                <a:gd name="T17" fmla="*/ 40 h 62"/>
                <a:gd name="T18" fmla="*/ 0 w 116"/>
                <a:gd name="T19" fmla="*/ 17 h 62"/>
                <a:gd name="T20" fmla="*/ 71 w 116"/>
                <a:gd name="T21" fmla="*/ 6 h 62"/>
                <a:gd name="T22" fmla="*/ 74 w 116"/>
                <a:gd name="T23" fmla="*/ 9 h 62"/>
                <a:gd name="T24" fmla="*/ 79 w 116"/>
                <a:gd name="T25" fmla="*/ 17 h 62"/>
                <a:gd name="T26" fmla="*/ 82 w 116"/>
                <a:gd name="T27" fmla="*/ 35 h 62"/>
                <a:gd name="T28" fmla="*/ 78 w 116"/>
                <a:gd name="T29" fmla="*/ 48 h 62"/>
                <a:gd name="T30" fmla="*/ 71 w 116"/>
                <a:gd name="T31" fmla="*/ 56 h 62"/>
                <a:gd name="T32" fmla="*/ 110 w 116"/>
                <a:gd name="T33" fmla="*/ 41 h 62"/>
                <a:gd name="T34" fmla="*/ 95 w 116"/>
                <a:gd name="T35" fmla="*/ 6 h 62"/>
                <a:gd name="T36" fmla="*/ 46 w 116"/>
                <a:gd name="T37" fmla="*/ 56 h 62"/>
                <a:gd name="T38" fmla="*/ 41 w 116"/>
                <a:gd name="T39" fmla="*/ 51 h 62"/>
                <a:gd name="T40" fmla="*/ 35 w 116"/>
                <a:gd name="T41" fmla="*/ 39 h 62"/>
                <a:gd name="T42" fmla="*/ 35 w 116"/>
                <a:gd name="T43" fmla="*/ 25 h 62"/>
                <a:gd name="T44" fmla="*/ 40 w 116"/>
                <a:gd name="T45" fmla="*/ 13 h 62"/>
                <a:gd name="T46" fmla="*/ 46 w 116"/>
                <a:gd name="T47" fmla="*/ 6 h 62"/>
                <a:gd name="T48" fmla="*/ 22 w 116"/>
                <a:gd name="T49" fmla="*/ 6 h 62"/>
                <a:gd name="T50" fmla="*/ 6 w 116"/>
                <a:gd name="T51" fmla="*/ 41 h 62"/>
                <a:gd name="T52" fmla="*/ 46 w 116"/>
                <a:gd name="T53" fmla="*/ 56 h 62"/>
                <a:gd name="T54" fmla="*/ 78 w 116"/>
                <a:gd name="T55" fmla="*/ 31 h 62"/>
                <a:gd name="T56" fmla="*/ 58 w 116"/>
                <a:gd name="T57" fmla="*/ 56 h 62"/>
                <a:gd name="T58" fmla="*/ 58 w 116"/>
                <a:gd name="T59" fmla="*/ 6 h 62"/>
                <a:gd name="T60" fmla="*/ 99 w 116"/>
                <a:gd name="T61" fmla="*/ 56 h 62"/>
                <a:gd name="T62" fmla="*/ 110 w 116"/>
                <a:gd name="T63" fmla="*/ 45 h 62"/>
                <a:gd name="T64" fmla="*/ 18 w 116"/>
                <a:gd name="T65" fmla="*/ 56 h 62"/>
                <a:gd name="T66" fmla="*/ 6 w 116"/>
                <a:gd name="T67" fmla="*/ 45 h 62"/>
                <a:gd name="T68" fmla="*/ 99 w 116"/>
                <a:gd name="T69" fmla="*/ 6 h 62"/>
                <a:gd name="T70" fmla="*/ 110 w 116"/>
                <a:gd name="T71" fmla="*/ 17 h 62"/>
                <a:gd name="T72" fmla="*/ 18 w 116"/>
                <a:gd name="T73" fmla="*/ 6 h 62"/>
                <a:gd name="T74" fmla="*/ 6 w 116"/>
                <a:gd name="T75" fmla="*/ 17 h 62"/>
                <a:gd name="T76" fmla="*/ 57 w 116"/>
                <a:gd name="T77" fmla="*/ 44 h 62"/>
                <a:gd name="T78" fmla="*/ 59 w 116"/>
                <a:gd name="T79" fmla="*/ 47 h 62"/>
                <a:gd name="T80" fmla="*/ 64 w 116"/>
                <a:gd name="T81" fmla="*/ 42 h 62"/>
                <a:gd name="T82" fmla="*/ 64 w 116"/>
                <a:gd name="T83" fmla="*/ 31 h 62"/>
                <a:gd name="T84" fmla="*/ 59 w 116"/>
                <a:gd name="T85" fmla="*/ 22 h 62"/>
                <a:gd name="T86" fmla="*/ 65 w 116"/>
                <a:gd name="T87" fmla="*/ 19 h 62"/>
                <a:gd name="T88" fmla="*/ 59 w 116"/>
                <a:gd name="T89" fmla="*/ 15 h 62"/>
                <a:gd name="T90" fmla="*/ 57 w 116"/>
                <a:gd name="T91" fmla="*/ 18 h 62"/>
                <a:gd name="T92" fmla="*/ 52 w 116"/>
                <a:gd name="T93" fmla="*/ 31 h 62"/>
                <a:gd name="T94" fmla="*/ 57 w 116"/>
                <a:gd name="T95" fmla="*/ 40 h 62"/>
                <a:gd name="T96" fmla="*/ 50 w 116"/>
                <a:gd name="T97" fmla="*/ 38 h 62"/>
                <a:gd name="T98" fmla="*/ 57 w 116"/>
                <a:gd name="T99" fmla="*/ 28 h 62"/>
                <a:gd name="T100" fmla="*/ 57 w 116"/>
                <a:gd name="T101" fmla="*/ 22 h 62"/>
                <a:gd name="T102" fmla="*/ 59 w 116"/>
                <a:gd name="T103" fmla="*/ 40 h 62"/>
                <a:gd name="T104" fmla="*/ 62 w 116"/>
                <a:gd name="T105" fmla="*/ 37 h 62"/>
                <a:gd name="T106" fmla="*/ 59 w 116"/>
                <a:gd name="T107"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6" h="62">
                  <a:moveTo>
                    <a:pt x="0" y="0"/>
                  </a:moveTo>
                  <a:cubicBezTo>
                    <a:pt x="18" y="0"/>
                    <a:pt x="18" y="0"/>
                    <a:pt x="18" y="0"/>
                  </a:cubicBezTo>
                  <a:cubicBezTo>
                    <a:pt x="22" y="0"/>
                    <a:pt x="22" y="0"/>
                    <a:pt x="22" y="0"/>
                  </a:cubicBezTo>
                  <a:cubicBezTo>
                    <a:pt x="94" y="0"/>
                    <a:pt x="94" y="0"/>
                    <a:pt x="94" y="0"/>
                  </a:cubicBezTo>
                  <a:cubicBezTo>
                    <a:pt x="98" y="0"/>
                    <a:pt x="98" y="0"/>
                    <a:pt x="98" y="0"/>
                  </a:cubicBezTo>
                  <a:cubicBezTo>
                    <a:pt x="116" y="0"/>
                    <a:pt x="116" y="0"/>
                    <a:pt x="116" y="0"/>
                  </a:cubicBezTo>
                  <a:cubicBezTo>
                    <a:pt x="116" y="17"/>
                    <a:pt x="116" y="17"/>
                    <a:pt x="116" y="17"/>
                  </a:cubicBezTo>
                  <a:cubicBezTo>
                    <a:pt x="116" y="21"/>
                    <a:pt x="116" y="21"/>
                    <a:pt x="116" y="21"/>
                  </a:cubicBezTo>
                  <a:cubicBezTo>
                    <a:pt x="116" y="40"/>
                    <a:pt x="116" y="40"/>
                    <a:pt x="116" y="40"/>
                  </a:cubicBezTo>
                  <a:cubicBezTo>
                    <a:pt x="116" y="45"/>
                    <a:pt x="116" y="45"/>
                    <a:pt x="116" y="45"/>
                  </a:cubicBezTo>
                  <a:cubicBezTo>
                    <a:pt x="116" y="62"/>
                    <a:pt x="116" y="62"/>
                    <a:pt x="116" y="62"/>
                  </a:cubicBezTo>
                  <a:cubicBezTo>
                    <a:pt x="98" y="62"/>
                    <a:pt x="98" y="62"/>
                    <a:pt x="98" y="62"/>
                  </a:cubicBezTo>
                  <a:cubicBezTo>
                    <a:pt x="94" y="62"/>
                    <a:pt x="94" y="62"/>
                    <a:pt x="94" y="62"/>
                  </a:cubicBezTo>
                  <a:cubicBezTo>
                    <a:pt x="22" y="62"/>
                    <a:pt x="22" y="62"/>
                    <a:pt x="22" y="62"/>
                  </a:cubicBezTo>
                  <a:cubicBezTo>
                    <a:pt x="18" y="62"/>
                    <a:pt x="18" y="62"/>
                    <a:pt x="18" y="62"/>
                  </a:cubicBezTo>
                  <a:cubicBezTo>
                    <a:pt x="0" y="62"/>
                    <a:pt x="0" y="62"/>
                    <a:pt x="0" y="62"/>
                  </a:cubicBezTo>
                  <a:cubicBezTo>
                    <a:pt x="0" y="45"/>
                    <a:pt x="0" y="45"/>
                    <a:pt x="0" y="45"/>
                  </a:cubicBezTo>
                  <a:cubicBezTo>
                    <a:pt x="0" y="40"/>
                    <a:pt x="0" y="40"/>
                    <a:pt x="0" y="40"/>
                  </a:cubicBezTo>
                  <a:cubicBezTo>
                    <a:pt x="0" y="21"/>
                    <a:pt x="0" y="21"/>
                    <a:pt x="0" y="21"/>
                  </a:cubicBezTo>
                  <a:cubicBezTo>
                    <a:pt x="0" y="17"/>
                    <a:pt x="0" y="17"/>
                    <a:pt x="0" y="17"/>
                  </a:cubicBezTo>
                  <a:cubicBezTo>
                    <a:pt x="0" y="0"/>
                    <a:pt x="0" y="0"/>
                    <a:pt x="0" y="0"/>
                  </a:cubicBezTo>
                  <a:close/>
                  <a:moveTo>
                    <a:pt x="71" y="6"/>
                  </a:moveTo>
                  <a:cubicBezTo>
                    <a:pt x="71" y="6"/>
                    <a:pt x="71" y="6"/>
                    <a:pt x="71" y="6"/>
                  </a:cubicBezTo>
                  <a:cubicBezTo>
                    <a:pt x="72" y="7"/>
                    <a:pt x="73" y="8"/>
                    <a:pt x="74" y="9"/>
                  </a:cubicBezTo>
                  <a:cubicBezTo>
                    <a:pt x="76" y="11"/>
                    <a:pt x="77" y="13"/>
                    <a:pt x="78" y="15"/>
                  </a:cubicBezTo>
                  <a:cubicBezTo>
                    <a:pt x="79" y="17"/>
                    <a:pt x="79" y="17"/>
                    <a:pt x="79" y="17"/>
                  </a:cubicBezTo>
                  <a:cubicBezTo>
                    <a:pt x="81" y="21"/>
                    <a:pt x="82" y="24"/>
                    <a:pt x="82" y="28"/>
                  </a:cubicBezTo>
                  <a:cubicBezTo>
                    <a:pt x="82" y="30"/>
                    <a:pt x="82" y="33"/>
                    <a:pt x="82" y="35"/>
                  </a:cubicBezTo>
                  <a:cubicBezTo>
                    <a:pt x="82" y="37"/>
                    <a:pt x="81" y="39"/>
                    <a:pt x="81" y="41"/>
                  </a:cubicBezTo>
                  <a:cubicBezTo>
                    <a:pt x="80" y="43"/>
                    <a:pt x="79" y="46"/>
                    <a:pt x="78" y="48"/>
                  </a:cubicBezTo>
                  <a:cubicBezTo>
                    <a:pt x="76" y="50"/>
                    <a:pt x="76" y="50"/>
                    <a:pt x="76" y="50"/>
                  </a:cubicBezTo>
                  <a:cubicBezTo>
                    <a:pt x="74" y="52"/>
                    <a:pt x="73" y="54"/>
                    <a:pt x="71" y="56"/>
                  </a:cubicBezTo>
                  <a:cubicBezTo>
                    <a:pt x="95" y="56"/>
                    <a:pt x="95" y="56"/>
                    <a:pt x="95" y="56"/>
                  </a:cubicBezTo>
                  <a:cubicBezTo>
                    <a:pt x="96" y="48"/>
                    <a:pt x="102" y="42"/>
                    <a:pt x="110" y="41"/>
                  </a:cubicBezTo>
                  <a:cubicBezTo>
                    <a:pt x="110" y="21"/>
                    <a:pt x="110" y="21"/>
                    <a:pt x="110" y="21"/>
                  </a:cubicBezTo>
                  <a:cubicBezTo>
                    <a:pt x="102" y="19"/>
                    <a:pt x="96" y="13"/>
                    <a:pt x="95" y="6"/>
                  </a:cubicBezTo>
                  <a:cubicBezTo>
                    <a:pt x="71" y="6"/>
                    <a:pt x="71" y="6"/>
                    <a:pt x="71" y="6"/>
                  </a:cubicBezTo>
                  <a:close/>
                  <a:moveTo>
                    <a:pt x="46" y="56"/>
                  </a:moveTo>
                  <a:cubicBezTo>
                    <a:pt x="45" y="55"/>
                    <a:pt x="44" y="55"/>
                    <a:pt x="44" y="54"/>
                  </a:cubicBezTo>
                  <a:cubicBezTo>
                    <a:pt x="43" y="53"/>
                    <a:pt x="42" y="52"/>
                    <a:pt x="41" y="51"/>
                  </a:cubicBezTo>
                  <a:cubicBezTo>
                    <a:pt x="39" y="49"/>
                    <a:pt x="38" y="47"/>
                    <a:pt x="37" y="44"/>
                  </a:cubicBezTo>
                  <a:cubicBezTo>
                    <a:pt x="36" y="43"/>
                    <a:pt x="36" y="41"/>
                    <a:pt x="35" y="39"/>
                  </a:cubicBezTo>
                  <a:cubicBezTo>
                    <a:pt x="35" y="37"/>
                    <a:pt x="35" y="35"/>
                    <a:pt x="34" y="32"/>
                  </a:cubicBezTo>
                  <a:cubicBezTo>
                    <a:pt x="34" y="30"/>
                    <a:pt x="35" y="28"/>
                    <a:pt x="35" y="25"/>
                  </a:cubicBezTo>
                  <a:cubicBezTo>
                    <a:pt x="35" y="22"/>
                    <a:pt x="35" y="22"/>
                    <a:pt x="35" y="22"/>
                  </a:cubicBezTo>
                  <a:cubicBezTo>
                    <a:pt x="36" y="19"/>
                    <a:pt x="38" y="16"/>
                    <a:pt x="40" y="13"/>
                  </a:cubicBezTo>
                  <a:cubicBezTo>
                    <a:pt x="41" y="11"/>
                    <a:pt x="42" y="10"/>
                    <a:pt x="43" y="9"/>
                  </a:cubicBezTo>
                  <a:cubicBezTo>
                    <a:pt x="44" y="8"/>
                    <a:pt x="45" y="7"/>
                    <a:pt x="46" y="6"/>
                  </a:cubicBezTo>
                  <a:cubicBezTo>
                    <a:pt x="46" y="6"/>
                    <a:pt x="46" y="6"/>
                    <a:pt x="46" y="6"/>
                  </a:cubicBezTo>
                  <a:cubicBezTo>
                    <a:pt x="22" y="6"/>
                    <a:pt x="22" y="6"/>
                    <a:pt x="22" y="6"/>
                  </a:cubicBezTo>
                  <a:cubicBezTo>
                    <a:pt x="20" y="13"/>
                    <a:pt x="14" y="19"/>
                    <a:pt x="6" y="21"/>
                  </a:cubicBezTo>
                  <a:cubicBezTo>
                    <a:pt x="6" y="41"/>
                    <a:pt x="6" y="41"/>
                    <a:pt x="6" y="41"/>
                  </a:cubicBezTo>
                  <a:cubicBezTo>
                    <a:pt x="14" y="42"/>
                    <a:pt x="20" y="48"/>
                    <a:pt x="22" y="56"/>
                  </a:cubicBezTo>
                  <a:cubicBezTo>
                    <a:pt x="46" y="56"/>
                    <a:pt x="46" y="56"/>
                    <a:pt x="46" y="56"/>
                  </a:cubicBezTo>
                  <a:close/>
                  <a:moveTo>
                    <a:pt x="58" y="6"/>
                  </a:moveTo>
                  <a:cubicBezTo>
                    <a:pt x="69" y="6"/>
                    <a:pt x="78" y="17"/>
                    <a:pt x="78" y="31"/>
                  </a:cubicBezTo>
                  <a:cubicBezTo>
                    <a:pt x="78" y="44"/>
                    <a:pt x="69" y="55"/>
                    <a:pt x="59" y="56"/>
                  </a:cubicBezTo>
                  <a:cubicBezTo>
                    <a:pt x="58" y="56"/>
                    <a:pt x="58" y="56"/>
                    <a:pt x="58" y="56"/>
                  </a:cubicBezTo>
                  <a:cubicBezTo>
                    <a:pt x="47" y="55"/>
                    <a:pt x="39" y="44"/>
                    <a:pt x="39" y="31"/>
                  </a:cubicBezTo>
                  <a:cubicBezTo>
                    <a:pt x="39" y="17"/>
                    <a:pt x="47" y="6"/>
                    <a:pt x="58" y="6"/>
                  </a:cubicBezTo>
                  <a:close/>
                  <a:moveTo>
                    <a:pt x="110" y="45"/>
                  </a:moveTo>
                  <a:cubicBezTo>
                    <a:pt x="105" y="47"/>
                    <a:pt x="101" y="51"/>
                    <a:pt x="99" y="56"/>
                  </a:cubicBezTo>
                  <a:cubicBezTo>
                    <a:pt x="110" y="56"/>
                    <a:pt x="110" y="56"/>
                    <a:pt x="110" y="56"/>
                  </a:cubicBezTo>
                  <a:cubicBezTo>
                    <a:pt x="110" y="45"/>
                    <a:pt x="110" y="45"/>
                    <a:pt x="110" y="45"/>
                  </a:cubicBezTo>
                  <a:close/>
                  <a:moveTo>
                    <a:pt x="6" y="45"/>
                  </a:moveTo>
                  <a:cubicBezTo>
                    <a:pt x="12" y="47"/>
                    <a:pt x="16" y="51"/>
                    <a:pt x="18" y="56"/>
                  </a:cubicBezTo>
                  <a:cubicBezTo>
                    <a:pt x="6" y="56"/>
                    <a:pt x="6" y="56"/>
                    <a:pt x="6" y="56"/>
                  </a:cubicBezTo>
                  <a:cubicBezTo>
                    <a:pt x="6" y="45"/>
                    <a:pt x="6" y="45"/>
                    <a:pt x="6" y="45"/>
                  </a:cubicBezTo>
                  <a:close/>
                  <a:moveTo>
                    <a:pt x="110" y="17"/>
                  </a:moveTo>
                  <a:cubicBezTo>
                    <a:pt x="105" y="15"/>
                    <a:pt x="101" y="11"/>
                    <a:pt x="99" y="6"/>
                  </a:cubicBezTo>
                  <a:cubicBezTo>
                    <a:pt x="110" y="6"/>
                    <a:pt x="110" y="6"/>
                    <a:pt x="110" y="6"/>
                  </a:cubicBezTo>
                  <a:cubicBezTo>
                    <a:pt x="110" y="17"/>
                    <a:pt x="110" y="17"/>
                    <a:pt x="110" y="17"/>
                  </a:cubicBezTo>
                  <a:close/>
                  <a:moveTo>
                    <a:pt x="6" y="17"/>
                  </a:moveTo>
                  <a:cubicBezTo>
                    <a:pt x="12" y="15"/>
                    <a:pt x="16" y="11"/>
                    <a:pt x="18" y="6"/>
                  </a:cubicBezTo>
                  <a:cubicBezTo>
                    <a:pt x="6" y="6"/>
                    <a:pt x="6" y="6"/>
                    <a:pt x="6" y="6"/>
                  </a:cubicBezTo>
                  <a:cubicBezTo>
                    <a:pt x="6" y="17"/>
                    <a:pt x="6" y="17"/>
                    <a:pt x="6" y="17"/>
                  </a:cubicBezTo>
                  <a:close/>
                  <a:moveTo>
                    <a:pt x="50" y="43"/>
                  </a:moveTo>
                  <a:cubicBezTo>
                    <a:pt x="52" y="44"/>
                    <a:pt x="53" y="44"/>
                    <a:pt x="57" y="44"/>
                  </a:cubicBezTo>
                  <a:cubicBezTo>
                    <a:pt x="57" y="47"/>
                    <a:pt x="57" y="47"/>
                    <a:pt x="57" y="47"/>
                  </a:cubicBezTo>
                  <a:cubicBezTo>
                    <a:pt x="59" y="47"/>
                    <a:pt x="59" y="47"/>
                    <a:pt x="59" y="47"/>
                  </a:cubicBezTo>
                  <a:cubicBezTo>
                    <a:pt x="59" y="44"/>
                    <a:pt x="59" y="44"/>
                    <a:pt x="59" y="44"/>
                  </a:cubicBezTo>
                  <a:cubicBezTo>
                    <a:pt x="61" y="44"/>
                    <a:pt x="63" y="43"/>
                    <a:pt x="64" y="42"/>
                  </a:cubicBezTo>
                  <a:cubicBezTo>
                    <a:pt x="66" y="41"/>
                    <a:pt x="67" y="39"/>
                    <a:pt x="67" y="36"/>
                  </a:cubicBezTo>
                  <a:cubicBezTo>
                    <a:pt x="67" y="34"/>
                    <a:pt x="66" y="32"/>
                    <a:pt x="64" y="31"/>
                  </a:cubicBezTo>
                  <a:cubicBezTo>
                    <a:pt x="63" y="30"/>
                    <a:pt x="62" y="29"/>
                    <a:pt x="59" y="28"/>
                  </a:cubicBezTo>
                  <a:cubicBezTo>
                    <a:pt x="59" y="22"/>
                    <a:pt x="59" y="22"/>
                    <a:pt x="59" y="22"/>
                  </a:cubicBezTo>
                  <a:cubicBezTo>
                    <a:pt x="61" y="22"/>
                    <a:pt x="63" y="22"/>
                    <a:pt x="65" y="23"/>
                  </a:cubicBezTo>
                  <a:cubicBezTo>
                    <a:pt x="65" y="19"/>
                    <a:pt x="65" y="19"/>
                    <a:pt x="65" y="19"/>
                  </a:cubicBezTo>
                  <a:cubicBezTo>
                    <a:pt x="64" y="18"/>
                    <a:pt x="62" y="18"/>
                    <a:pt x="59" y="18"/>
                  </a:cubicBezTo>
                  <a:cubicBezTo>
                    <a:pt x="59" y="15"/>
                    <a:pt x="59" y="15"/>
                    <a:pt x="59" y="15"/>
                  </a:cubicBezTo>
                  <a:cubicBezTo>
                    <a:pt x="57" y="15"/>
                    <a:pt x="57" y="15"/>
                    <a:pt x="57" y="15"/>
                  </a:cubicBezTo>
                  <a:cubicBezTo>
                    <a:pt x="57" y="18"/>
                    <a:pt x="57" y="18"/>
                    <a:pt x="57" y="18"/>
                  </a:cubicBezTo>
                  <a:cubicBezTo>
                    <a:pt x="52" y="18"/>
                    <a:pt x="49" y="21"/>
                    <a:pt x="49" y="25"/>
                  </a:cubicBezTo>
                  <a:cubicBezTo>
                    <a:pt x="49" y="27"/>
                    <a:pt x="50" y="29"/>
                    <a:pt x="52" y="31"/>
                  </a:cubicBezTo>
                  <a:cubicBezTo>
                    <a:pt x="53" y="31"/>
                    <a:pt x="54" y="32"/>
                    <a:pt x="57" y="33"/>
                  </a:cubicBezTo>
                  <a:cubicBezTo>
                    <a:pt x="57" y="40"/>
                    <a:pt x="57" y="40"/>
                    <a:pt x="57" y="40"/>
                  </a:cubicBezTo>
                  <a:cubicBezTo>
                    <a:pt x="57" y="40"/>
                    <a:pt x="56" y="40"/>
                    <a:pt x="56" y="40"/>
                  </a:cubicBezTo>
                  <a:cubicBezTo>
                    <a:pt x="55" y="40"/>
                    <a:pt x="52" y="39"/>
                    <a:pt x="50" y="38"/>
                  </a:cubicBezTo>
                  <a:cubicBezTo>
                    <a:pt x="50" y="43"/>
                    <a:pt x="50" y="43"/>
                    <a:pt x="50" y="43"/>
                  </a:cubicBezTo>
                  <a:close/>
                  <a:moveTo>
                    <a:pt x="57" y="28"/>
                  </a:moveTo>
                  <a:cubicBezTo>
                    <a:pt x="55" y="27"/>
                    <a:pt x="54" y="26"/>
                    <a:pt x="54" y="25"/>
                  </a:cubicBezTo>
                  <a:cubicBezTo>
                    <a:pt x="54" y="23"/>
                    <a:pt x="55" y="22"/>
                    <a:pt x="57" y="22"/>
                  </a:cubicBezTo>
                  <a:cubicBezTo>
                    <a:pt x="57" y="28"/>
                    <a:pt x="57" y="28"/>
                    <a:pt x="57" y="28"/>
                  </a:cubicBezTo>
                  <a:close/>
                  <a:moveTo>
                    <a:pt x="59" y="40"/>
                  </a:moveTo>
                  <a:cubicBezTo>
                    <a:pt x="59" y="33"/>
                    <a:pt x="59" y="33"/>
                    <a:pt x="59" y="33"/>
                  </a:cubicBezTo>
                  <a:cubicBezTo>
                    <a:pt x="61" y="34"/>
                    <a:pt x="62" y="35"/>
                    <a:pt x="62" y="37"/>
                  </a:cubicBezTo>
                  <a:cubicBezTo>
                    <a:pt x="62" y="38"/>
                    <a:pt x="61" y="39"/>
                    <a:pt x="59" y="40"/>
                  </a:cubicBezTo>
                  <a:cubicBezTo>
                    <a:pt x="59" y="40"/>
                    <a:pt x="59" y="40"/>
                    <a:pt x="59" y="40"/>
                  </a:cubicBezTo>
                  <a:close/>
                </a:path>
              </a:pathLst>
            </a:custGeom>
            <a:solidFill>
              <a:schemeClr val="tx2">
                <a:lumMod val="75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1" name="任意多边形: 形状 40">
              <a:extLst>
                <a:ext uri="{FF2B5EF4-FFF2-40B4-BE49-F238E27FC236}">
                  <a16:creationId xmlns:a16="http://schemas.microsoft.com/office/drawing/2014/main" id="{4E13233C-5FB2-4D35-A06D-D6F5BD033E62}"/>
                </a:ext>
              </a:extLst>
            </p:cNvPr>
            <p:cNvSpPr>
              <a:spLocks/>
            </p:cNvSpPr>
            <p:nvPr/>
          </p:nvSpPr>
          <p:spPr bwMode="auto">
            <a:xfrm>
              <a:off x="4066276" y="3317005"/>
              <a:ext cx="222862" cy="218772"/>
            </a:xfrm>
            <a:custGeom>
              <a:avLst/>
              <a:gdLst>
                <a:gd name="T0" fmla="*/ 50 w 105"/>
                <a:gd name="T1" fmla="*/ 8 h 103"/>
                <a:gd name="T2" fmla="*/ 55 w 105"/>
                <a:gd name="T3" fmla="*/ 0 h 103"/>
                <a:gd name="T4" fmla="*/ 103 w 105"/>
                <a:gd name="T5" fmla="*/ 8 h 103"/>
                <a:gd name="T6" fmla="*/ 105 w 105"/>
                <a:gd name="T7" fmla="*/ 19 h 103"/>
                <a:gd name="T8" fmla="*/ 103 w 105"/>
                <a:gd name="T9" fmla="*/ 21 h 103"/>
                <a:gd name="T10" fmla="*/ 100 w 105"/>
                <a:gd name="T11" fmla="*/ 81 h 103"/>
                <a:gd name="T12" fmla="*/ 86 w 105"/>
                <a:gd name="T13" fmla="*/ 103 h 103"/>
                <a:gd name="T14" fmla="*/ 70 w 105"/>
                <a:gd name="T15" fmla="*/ 96 h 103"/>
                <a:gd name="T16" fmla="*/ 55 w 105"/>
                <a:gd name="T17" fmla="*/ 103 h 103"/>
                <a:gd name="T18" fmla="*/ 50 w 105"/>
                <a:gd name="T19" fmla="*/ 96 h 103"/>
                <a:gd name="T20" fmla="*/ 27 w 105"/>
                <a:gd name="T21" fmla="*/ 103 h 103"/>
                <a:gd name="T22" fmla="*/ 41 w 105"/>
                <a:gd name="T23" fmla="*/ 81 h 103"/>
                <a:gd name="T24" fmla="*/ 2 w 105"/>
                <a:gd name="T25" fmla="*/ 78 h 103"/>
                <a:gd name="T26" fmla="*/ 2 w 105"/>
                <a:gd name="T27" fmla="*/ 21 h 103"/>
                <a:gd name="T28" fmla="*/ 0 w 105"/>
                <a:gd name="T29" fmla="*/ 10 h 103"/>
                <a:gd name="T30" fmla="*/ 2 w 105"/>
                <a:gd name="T31" fmla="*/ 8 h 103"/>
                <a:gd name="T32" fmla="*/ 8 w 105"/>
                <a:gd name="T33" fmla="*/ 21 h 103"/>
                <a:gd name="T34" fmla="*/ 11 w 105"/>
                <a:gd name="T35" fmla="*/ 75 h 103"/>
                <a:gd name="T36" fmla="*/ 97 w 105"/>
                <a:gd name="T37" fmla="*/ 72 h 103"/>
                <a:gd name="T38" fmla="*/ 37 w 105"/>
                <a:gd name="T39" fmla="*/ 94 h 103"/>
                <a:gd name="T40" fmla="*/ 50 w 105"/>
                <a:gd name="T41" fmla="*/ 81 h 103"/>
                <a:gd name="T42" fmla="*/ 55 w 105"/>
                <a:gd name="T43" fmla="*/ 94 h 103"/>
                <a:gd name="T44" fmla="*/ 55 w 105"/>
                <a:gd name="T45" fmla="*/ 81 h 103"/>
                <a:gd name="T46" fmla="*/ 18 w 105"/>
                <a:gd name="T47" fmla="*/ 55 h 103"/>
                <a:gd name="T48" fmla="*/ 36 w 105"/>
                <a:gd name="T49" fmla="*/ 47 h 103"/>
                <a:gd name="T50" fmla="*/ 41 w 105"/>
                <a:gd name="T51" fmla="*/ 40 h 103"/>
                <a:gd name="T52" fmla="*/ 47 w 105"/>
                <a:gd name="T53" fmla="*/ 46 h 103"/>
                <a:gd name="T54" fmla="*/ 63 w 105"/>
                <a:gd name="T55" fmla="*/ 50 h 103"/>
                <a:gd name="T56" fmla="*/ 81 w 105"/>
                <a:gd name="T57" fmla="*/ 36 h 103"/>
                <a:gd name="T58" fmla="*/ 86 w 105"/>
                <a:gd name="T59" fmla="*/ 29 h 103"/>
                <a:gd name="T60" fmla="*/ 86 w 105"/>
                <a:gd name="T61" fmla="*/ 40 h 103"/>
                <a:gd name="T62" fmla="*/ 69 w 105"/>
                <a:gd name="T63" fmla="*/ 53 h 103"/>
                <a:gd name="T64" fmla="*/ 63 w 105"/>
                <a:gd name="T65" fmla="*/ 61 h 103"/>
                <a:gd name="T66" fmla="*/ 58 w 105"/>
                <a:gd name="T67" fmla="*/ 55 h 103"/>
                <a:gd name="T68" fmla="*/ 41 w 105"/>
                <a:gd name="T69" fmla="*/ 51 h 103"/>
                <a:gd name="T70" fmla="*/ 24 w 105"/>
                <a:gd name="T71" fmla="*/ 59 h 103"/>
                <a:gd name="T72" fmla="*/ 18 w 105"/>
                <a:gd name="T73" fmla="*/ 66 h 103"/>
                <a:gd name="T74" fmla="*/ 18 w 105"/>
                <a:gd name="T75" fmla="*/ 55 h 103"/>
                <a:gd name="T76" fmla="*/ 86 w 105"/>
                <a:gd name="T77" fmla="*/ 31 h 103"/>
                <a:gd name="T78" fmla="*/ 86 w 105"/>
                <a:gd name="T79" fmla="*/ 37 h 103"/>
                <a:gd name="T80" fmla="*/ 86 w 105"/>
                <a:gd name="T81" fmla="*/ 31 h 103"/>
                <a:gd name="T82" fmla="*/ 63 w 105"/>
                <a:gd name="T83" fmla="*/ 52 h 103"/>
                <a:gd name="T84" fmla="*/ 63 w 105"/>
                <a:gd name="T85" fmla="*/ 58 h 103"/>
                <a:gd name="T86" fmla="*/ 63 w 105"/>
                <a:gd name="T87" fmla="*/ 52 h 103"/>
                <a:gd name="T88" fmla="*/ 41 w 105"/>
                <a:gd name="T89" fmla="*/ 43 h 103"/>
                <a:gd name="T90" fmla="*/ 41 w 105"/>
                <a:gd name="T91" fmla="*/ 49 h 103"/>
                <a:gd name="T92" fmla="*/ 41 w 105"/>
                <a:gd name="T93" fmla="*/ 43 h 103"/>
                <a:gd name="T94" fmla="*/ 18 w 105"/>
                <a:gd name="T95" fmla="*/ 58 h 103"/>
                <a:gd name="T96" fmla="*/ 18 w 105"/>
                <a:gd name="T97" fmla="*/ 64 h 103"/>
                <a:gd name="T98" fmla="*/ 18 w 105"/>
                <a:gd name="T99"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5" h="103">
                  <a:moveTo>
                    <a:pt x="2" y="8"/>
                  </a:moveTo>
                  <a:cubicBezTo>
                    <a:pt x="50" y="8"/>
                    <a:pt x="50" y="8"/>
                    <a:pt x="50" y="8"/>
                  </a:cubicBezTo>
                  <a:cubicBezTo>
                    <a:pt x="50" y="0"/>
                    <a:pt x="50" y="0"/>
                    <a:pt x="50" y="0"/>
                  </a:cubicBezTo>
                  <a:cubicBezTo>
                    <a:pt x="55" y="0"/>
                    <a:pt x="55" y="0"/>
                    <a:pt x="55" y="0"/>
                  </a:cubicBezTo>
                  <a:cubicBezTo>
                    <a:pt x="55" y="8"/>
                    <a:pt x="55" y="8"/>
                    <a:pt x="55" y="8"/>
                  </a:cubicBezTo>
                  <a:cubicBezTo>
                    <a:pt x="103" y="8"/>
                    <a:pt x="103" y="8"/>
                    <a:pt x="103" y="8"/>
                  </a:cubicBezTo>
                  <a:cubicBezTo>
                    <a:pt x="104" y="8"/>
                    <a:pt x="105" y="9"/>
                    <a:pt x="105" y="10"/>
                  </a:cubicBezTo>
                  <a:cubicBezTo>
                    <a:pt x="105" y="19"/>
                    <a:pt x="105" y="19"/>
                    <a:pt x="105" y="19"/>
                  </a:cubicBezTo>
                  <a:cubicBezTo>
                    <a:pt x="105" y="20"/>
                    <a:pt x="104" y="21"/>
                    <a:pt x="103" y="21"/>
                  </a:cubicBezTo>
                  <a:cubicBezTo>
                    <a:pt x="103" y="21"/>
                    <a:pt x="103" y="21"/>
                    <a:pt x="103" y="21"/>
                  </a:cubicBezTo>
                  <a:cubicBezTo>
                    <a:pt x="103" y="78"/>
                    <a:pt x="103" y="78"/>
                    <a:pt x="103" y="78"/>
                  </a:cubicBezTo>
                  <a:cubicBezTo>
                    <a:pt x="103" y="80"/>
                    <a:pt x="101" y="81"/>
                    <a:pt x="100" y="81"/>
                  </a:cubicBezTo>
                  <a:cubicBezTo>
                    <a:pt x="64" y="81"/>
                    <a:pt x="64" y="81"/>
                    <a:pt x="64" y="81"/>
                  </a:cubicBezTo>
                  <a:cubicBezTo>
                    <a:pt x="86" y="103"/>
                    <a:pt x="86" y="103"/>
                    <a:pt x="86" y="103"/>
                  </a:cubicBezTo>
                  <a:cubicBezTo>
                    <a:pt x="77" y="103"/>
                    <a:pt x="77" y="103"/>
                    <a:pt x="77" y="103"/>
                  </a:cubicBezTo>
                  <a:cubicBezTo>
                    <a:pt x="70" y="96"/>
                    <a:pt x="70" y="96"/>
                    <a:pt x="70" y="96"/>
                  </a:cubicBezTo>
                  <a:cubicBezTo>
                    <a:pt x="55" y="96"/>
                    <a:pt x="55" y="96"/>
                    <a:pt x="55" y="96"/>
                  </a:cubicBezTo>
                  <a:cubicBezTo>
                    <a:pt x="55" y="103"/>
                    <a:pt x="55" y="103"/>
                    <a:pt x="55" y="103"/>
                  </a:cubicBezTo>
                  <a:cubicBezTo>
                    <a:pt x="50" y="103"/>
                    <a:pt x="50" y="103"/>
                    <a:pt x="50" y="103"/>
                  </a:cubicBezTo>
                  <a:cubicBezTo>
                    <a:pt x="50" y="96"/>
                    <a:pt x="50" y="96"/>
                    <a:pt x="50" y="96"/>
                  </a:cubicBezTo>
                  <a:cubicBezTo>
                    <a:pt x="35" y="96"/>
                    <a:pt x="35" y="96"/>
                    <a:pt x="35" y="96"/>
                  </a:cubicBezTo>
                  <a:cubicBezTo>
                    <a:pt x="27" y="103"/>
                    <a:pt x="27" y="103"/>
                    <a:pt x="27" y="103"/>
                  </a:cubicBezTo>
                  <a:cubicBezTo>
                    <a:pt x="19" y="103"/>
                    <a:pt x="19" y="103"/>
                    <a:pt x="19" y="103"/>
                  </a:cubicBezTo>
                  <a:cubicBezTo>
                    <a:pt x="41" y="81"/>
                    <a:pt x="41" y="81"/>
                    <a:pt x="41" y="81"/>
                  </a:cubicBezTo>
                  <a:cubicBezTo>
                    <a:pt x="5" y="81"/>
                    <a:pt x="5" y="81"/>
                    <a:pt x="5" y="81"/>
                  </a:cubicBezTo>
                  <a:cubicBezTo>
                    <a:pt x="4" y="81"/>
                    <a:pt x="2" y="80"/>
                    <a:pt x="2" y="78"/>
                  </a:cubicBezTo>
                  <a:cubicBezTo>
                    <a:pt x="2" y="21"/>
                    <a:pt x="2" y="21"/>
                    <a:pt x="2" y="21"/>
                  </a:cubicBezTo>
                  <a:cubicBezTo>
                    <a:pt x="2" y="21"/>
                    <a:pt x="2" y="21"/>
                    <a:pt x="2" y="21"/>
                  </a:cubicBezTo>
                  <a:cubicBezTo>
                    <a:pt x="1" y="21"/>
                    <a:pt x="0" y="20"/>
                    <a:pt x="0" y="19"/>
                  </a:cubicBezTo>
                  <a:cubicBezTo>
                    <a:pt x="0" y="10"/>
                    <a:pt x="0" y="10"/>
                    <a:pt x="0" y="10"/>
                  </a:cubicBezTo>
                  <a:cubicBezTo>
                    <a:pt x="0" y="9"/>
                    <a:pt x="1" y="8"/>
                    <a:pt x="2" y="8"/>
                  </a:cubicBezTo>
                  <a:cubicBezTo>
                    <a:pt x="2" y="8"/>
                    <a:pt x="2" y="8"/>
                    <a:pt x="2" y="8"/>
                  </a:cubicBezTo>
                  <a:close/>
                  <a:moveTo>
                    <a:pt x="97" y="21"/>
                  </a:moveTo>
                  <a:cubicBezTo>
                    <a:pt x="8" y="21"/>
                    <a:pt x="8" y="21"/>
                    <a:pt x="8" y="21"/>
                  </a:cubicBezTo>
                  <a:cubicBezTo>
                    <a:pt x="8" y="72"/>
                    <a:pt x="8" y="72"/>
                    <a:pt x="8" y="72"/>
                  </a:cubicBezTo>
                  <a:cubicBezTo>
                    <a:pt x="8" y="74"/>
                    <a:pt x="9" y="75"/>
                    <a:pt x="11" y="75"/>
                  </a:cubicBezTo>
                  <a:cubicBezTo>
                    <a:pt x="94" y="75"/>
                    <a:pt x="94" y="75"/>
                    <a:pt x="94" y="75"/>
                  </a:cubicBezTo>
                  <a:cubicBezTo>
                    <a:pt x="96" y="75"/>
                    <a:pt x="97" y="74"/>
                    <a:pt x="97" y="72"/>
                  </a:cubicBezTo>
                  <a:cubicBezTo>
                    <a:pt x="97" y="21"/>
                    <a:pt x="97" y="21"/>
                    <a:pt x="97" y="21"/>
                  </a:cubicBezTo>
                  <a:close/>
                  <a:moveTo>
                    <a:pt x="37" y="94"/>
                  </a:moveTo>
                  <a:cubicBezTo>
                    <a:pt x="50" y="94"/>
                    <a:pt x="50" y="94"/>
                    <a:pt x="50" y="94"/>
                  </a:cubicBezTo>
                  <a:cubicBezTo>
                    <a:pt x="50" y="81"/>
                    <a:pt x="50" y="81"/>
                    <a:pt x="50" y="81"/>
                  </a:cubicBezTo>
                  <a:cubicBezTo>
                    <a:pt x="37" y="94"/>
                    <a:pt x="37" y="94"/>
                    <a:pt x="37" y="94"/>
                  </a:cubicBezTo>
                  <a:close/>
                  <a:moveTo>
                    <a:pt x="55" y="94"/>
                  </a:moveTo>
                  <a:cubicBezTo>
                    <a:pt x="68" y="94"/>
                    <a:pt x="68" y="94"/>
                    <a:pt x="68" y="94"/>
                  </a:cubicBezTo>
                  <a:cubicBezTo>
                    <a:pt x="55" y="81"/>
                    <a:pt x="55" y="81"/>
                    <a:pt x="55" y="81"/>
                  </a:cubicBezTo>
                  <a:cubicBezTo>
                    <a:pt x="55" y="94"/>
                    <a:pt x="55" y="94"/>
                    <a:pt x="55" y="94"/>
                  </a:cubicBezTo>
                  <a:close/>
                  <a:moveTo>
                    <a:pt x="18" y="55"/>
                  </a:moveTo>
                  <a:cubicBezTo>
                    <a:pt x="20" y="55"/>
                    <a:pt x="21" y="56"/>
                    <a:pt x="22" y="56"/>
                  </a:cubicBezTo>
                  <a:cubicBezTo>
                    <a:pt x="36" y="47"/>
                    <a:pt x="36" y="47"/>
                    <a:pt x="36" y="47"/>
                  </a:cubicBezTo>
                  <a:cubicBezTo>
                    <a:pt x="36" y="47"/>
                    <a:pt x="35" y="46"/>
                    <a:pt x="35" y="46"/>
                  </a:cubicBezTo>
                  <a:cubicBezTo>
                    <a:pt x="35" y="43"/>
                    <a:pt x="38" y="40"/>
                    <a:pt x="41" y="40"/>
                  </a:cubicBezTo>
                  <a:cubicBezTo>
                    <a:pt x="44" y="40"/>
                    <a:pt x="47" y="43"/>
                    <a:pt x="47" y="46"/>
                  </a:cubicBezTo>
                  <a:cubicBezTo>
                    <a:pt x="47" y="46"/>
                    <a:pt x="47" y="46"/>
                    <a:pt x="47" y="46"/>
                  </a:cubicBezTo>
                  <a:cubicBezTo>
                    <a:pt x="59" y="52"/>
                    <a:pt x="59" y="52"/>
                    <a:pt x="59" y="52"/>
                  </a:cubicBezTo>
                  <a:cubicBezTo>
                    <a:pt x="60" y="50"/>
                    <a:pt x="62" y="50"/>
                    <a:pt x="63" y="50"/>
                  </a:cubicBezTo>
                  <a:cubicBezTo>
                    <a:pt x="65" y="50"/>
                    <a:pt x="66" y="50"/>
                    <a:pt x="67" y="50"/>
                  </a:cubicBezTo>
                  <a:cubicBezTo>
                    <a:pt x="81" y="36"/>
                    <a:pt x="81" y="36"/>
                    <a:pt x="81" y="36"/>
                  </a:cubicBezTo>
                  <a:cubicBezTo>
                    <a:pt x="81" y="36"/>
                    <a:pt x="81" y="35"/>
                    <a:pt x="81" y="34"/>
                  </a:cubicBezTo>
                  <a:cubicBezTo>
                    <a:pt x="81" y="31"/>
                    <a:pt x="83" y="29"/>
                    <a:pt x="86" y="29"/>
                  </a:cubicBezTo>
                  <a:cubicBezTo>
                    <a:pt x="89" y="29"/>
                    <a:pt x="92" y="31"/>
                    <a:pt x="92" y="34"/>
                  </a:cubicBezTo>
                  <a:cubicBezTo>
                    <a:pt x="92" y="37"/>
                    <a:pt x="89" y="40"/>
                    <a:pt x="86" y="40"/>
                  </a:cubicBezTo>
                  <a:cubicBezTo>
                    <a:pt x="85" y="40"/>
                    <a:pt x="84" y="40"/>
                    <a:pt x="83" y="39"/>
                  </a:cubicBezTo>
                  <a:cubicBezTo>
                    <a:pt x="69" y="53"/>
                    <a:pt x="69" y="53"/>
                    <a:pt x="69" y="53"/>
                  </a:cubicBezTo>
                  <a:cubicBezTo>
                    <a:pt x="69" y="54"/>
                    <a:pt x="69" y="54"/>
                    <a:pt x="69" y="55"/>
                  </a:cubicBezTo>
                  <a:cubicBezTo>
                    <a:pt x="69" y="58"/>
                    <a:pt x="67" y="61"/>
                    <a:pt x="63" y="61"/>
                  </a:cubicBezTo>
                  <a:cubicBezTo>
                    <a:pt x="60" y="61"/>
                    <a:pt x="58" y="58"/>
                    <a:pt x="58" y="55"/>
                  </a:cubicBezTo>
                  <a:cubicBezTo>
                    <a:pt x="58" y="55"/>
                    <a:pt x="58" y="55"/>
                    <a:pt x="58" y="55"/>
                  </a:cubicBezTo>
                  <a:cubicBezTo>
                    <a:pt x="45" y="50"/>
                    <a:pt x="45" y="50"/>
                    <a:pt x="45" y="50"/>
                  </a:cubicBezTo>
                  <a:cubicBezTo>
                    <a:pt x="44" y="51"/>
                    <a:pt x="43" y="51"/>
                    <a:pt x="41" y="51"/>
                  </a:cubicBezTo>
                  <a:cubicBezTo>
                    <a:pt x="40" y="51"/>
                    <a:pt x="38" y="51"/>
                    <a:pt x="38" y="50"/>
                  </a:cubicBezTo>
                  <a:cubicBezTo>
                    <a:pt x="24" y="59"/>
                    <a:pt x="24" y="59"/>
                    <a:pt x="24" y="59"/>
                  </a:cubicBezTo>
                  <a:cubicBezTo>
                    <a:pt x="24" y="60"/>
                    <a:pt x="24" y="60"/>
                    <a:pt x="24" y="61"/>
                  </a:cubicBezTo>
                  <a:cubicBezTo>
                    <a:pt x="24" y="64"/>
                    <a:pt x="22" y="66"/>
                    <a:pt x="18" y="66"/>
                  </a:cubicBezTo>
                  <a:cubicBezTo>
                    <a:pt x="15" y="66"/>
                    <a:pt x="13" y="64"/>
                    <a:pt x="13" y="61"/>
                  </a:cubicBezTo>
                  <a:cubicBezTo>
                    <a:pt x="13" y="58"/>
                    <a:pt x="15" y="55"/>
                    <a:pt x="18" y="55"/>
                  </a:cubicBezTo>
                  <a:cubicBezTo>
                    <a:pt x="18" y="55"/>
                    <a:pt x="18" y="55"/>
                    <a:pt x="18" y="55"/>
                  </a:cubicBezTo>
                  <a:close/>
                  <a:moveTo>
                    <a:pt x="86" y="31"/>
                  </a:moveTo>
                  <a:cubicBezTo>
                    <a:pt x="88" y="31"/>
                    <a:pt x="89" y="33"/>
                    <a:pt x="89" y="34"/>
                  </a:cubicBezTo>
                  <a:cubicBezTo>
                    <a:pt x="89" y="36"/>
                    <a:pt x="88" y="37"/>
                    <a:pt x="86" y="37"/>
                  </a:cubicBezTo>
                  <a:cubicBezTo>
                    <a:pt x="84" y="37"/>
                    <a:pt x="83" y="36"/>
                    <a:pt x="83" y="34"/>
                  </a:cubicBezTo>
                  <a:cubicBezTo>
                    <a:pt x="83" y="33"/>
                    <a:pt x="84" y="31"/>
                    <a:pt x="86" y="31"/>
                  </a:cubicBezTo>
                  <a:cubicBezTo>
                    <a:pt x="86" y="31"/>
                    <a:pt x="86" y="31"/>
                    <a:pt x="86" y="31"/>
                  </a:cubicBezTo>
                  <a:close/>
                  <a:moveTo>
                    <a:pt x="63" y="52"/>
                  </a:moveTo>
                  <a:cubicBezTo>
                    <a:pt x="65" y="52"/>
                    <a:pt x="67" y="53"/>
                    <a:pt x="67" y="55"/>
                  </a:cubicBezTo>
                  <a:cubicBezTo>
                    <a:pt x="67" y="57"/>
                    <a:pt x="65" y="58"/>
                    <a:pt x="63" y="58"/>
                  </a:cubicBezTo>
                  <a:cubicBezTo>
                    <a:pt x="62" y="58"/>
                    <a:pt x="61" y="57"/>
                    <a:pt x="61" y="55"/>
                  </a:cubicBezTo>
                  <a:cubicBezTo>
                    <a:pt x="61" y="53"/>
                    <a:pt x="62" y="52"/>
                    <a:pt x="63" y="52"/>
                  </a:cubicBezTo>
                  <a:cubicBezTo>
                    <a:pt x="63" y="52"/>
                    <a:pt x="63" y="52"/>
                    <a:pt x="63" y="52"/>
                  </a:cubicBezTo>
                  <a:close/>
                  <a:moveTo>
                    <a:pt x="41" y="43"/>
                  </a:moveTo>
                  <a:cubicBezTo>
                    <a:pt x="43" y="43"/>
                    <a:pt x="44" y="44"/>
                    <a:pt x="44" y="46"/>
                  </a:cubicBezTo>
                  <a:cubicBezTo>
                    <a:pt x="44" y="48"/>
                    <a:pt x="43" y="49"/>
                    <a:pt x="41" y="49"/>
                  </a:cubicBezTo>
                  <a:cubicBezTo>
                    <a:pt x="39" y="49"/>
                    <a:pt x="38" y="48"/>
                    <a:pt x="38" y="46"/>
                  </a:cubicBezTo>
                  <a:cubicBezTo>
                    <a:pt x="38" y="44"/>
                    <a:pt x="39" y="43"/>
                    <a:pt x="41" y="43"/>
                  </a:cubicBezTo>
                  <a:cubicBezTo>
                    <a:pt x="41" y="43"/>
                    <a:pt x="41" y="43"/>
                    <a:pt x="41" y="43"/>
                  </a:cubicBezTo>
                  <a:close/>
                  <a:moveTo>
                    <a:pt x="18" y="58"/>
                  </a:moveTo>
                  <a:cubicBezTo>
                    <a:pt x="20" y="58"/>
                    <a:pt x="21" y="59"/>
                    <a:pt x="21" y="61"/>
                  </a:cubicBezTo>
                  <a:cubicBezTo>
                    <a:pt x="21" y="62"/>
                    <a:pt x="20" y="64"/>
                    <a:pt x="18" y="64"/>
                  </a:cubicBezTo>
                  <a:cubicBezTo>
                    <a:pt x="17" y="64"/>
                    <a:pt x="16" y="62"/>
                    <a:pt x="16" y="61"/>
                  </a:cubicBezTo>
                  <a:cubicBezTo>
                    <a:pt x="16" y="59"/>
                    <a:pt x="17" y="58"/>
                    <a:pt x="18" y="58"/>
                  </a:cubicBezTo>
                  <a:cubicBezTo>
                    <a:pt x="18" y="58"/>
                    <a:pt x="18" y="58"/>
                    <a:pt x="18" y="58"/>
                  </a:cubicBezTo>
                  <a:close/>
                </a:path>
              </a:pathLst>
            </a:custGeom>
            <a:solidFill>
              <a:schemeClr val="tx2">
                <a:lumMod val="75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2" name="任意多边形: 形状 41">
              <a:extLst>
                <a:ext uri="{FF2B5EF4-FFF2-40B4-BE49-F238E27FC236}">
                  <a16:creationId xmlns:a16="http://schemas.microsoft.com/office/drawing/2014/main" id="{FB20BF22-A3C2-4D81-8AA6-57C02E1783A9}"/>
                </a:ext>
              </a:extLst>
            </p:cNvPr>
            <p:cNvSpPr>
              <a:spLocks/>
            </p:cNvSpPr>
            <p:nvPr/>
          </p:nvSpPr>
          <p:spPr bwMode="auto">
            <a:xfrm>
              <a:off x="5784764" y="1200842"/>
              <a:ext cx="622581" cy="621559"/>
            </a:xfrm>
            <a:custGeom>
              <a:avLst/>
              <a:gdLst>
                <a:gd name="T0" fmla="*/ 52 w 293"/>
                <a:gd name="T1" fmla="*/ 52 h 293"/>
                <a:gd name="T2" fmla="*/ 52 w 293"/>
                <a:gd name="T3" fmla="*/ 241 h 293"/>
                <a:gd name="T4" fmla="*/ 241 w 293"/>
                <a:gd name="T5" fmla="*/ 241 h 293"/>
                <a:gd name="T6" fmla="*/ 241 w 293"/>
                <a:gd name="T7" fmla="*/ 52 h 293"/>
                <a:gd name="T8" fmla="*/ 52 w 293"/>
                <a:gd name="T9" fmla="*/ 52 h 293"/>
              </a:gdLst>
              <a:ahLst/>
              <a:cxnLst>
                <a:cxn ang="0">
                  <a:pos x="T0" y="T1"/>
                </a:cxn>
                <a:cxn ang="0">
                  <a:pos x="T2" y="T3"/>
                </a:cxn>
                <a:cxn ang="0">
                  <a:pos x="T4" y="T5"/>
                </a:cxn>
                <a:cxn ang="0">
                  <a:pos x="T6" y="T7"/>
                </a:cxn>
                <a:cxn ang="0">
                  <a:pos x="T8" y="T9"/>
                </a:cxn>
              </a:cxnLst>
              <a:rect l="0" t="0" r="r" b="b"/>
              <a:pathLst>
                <a:path w="293" h="293">
                  <a:moveTo>
                    <a:pt x="52" y="52"/>
                  </a:moveTo>
                  <a:cubicBezTo>
                    <a:pt x="0" y="104"/>
                    <a:pt x="0" y="189"/>
                    <a:pt x="52" y="241"/>
                  </a:cubicBezTo>
                  <a:cubicBezTo>
                    <a:pt x="104" y="293"/>
                    <a:pt x="189" y="293"/>
                    <a:pt x="241" y="241"/>
                  </a:cubicBezTo>
                  <a:cubicBezTo>
                    <a:pt x="293" y="189"/>
                    <a:pt x="293" y="104"/>
                    <a:pt x="241" y="52"/>
                  </a:cubicBezTo>
                  <a:cubicBezTo>
                    <a:pt x="189" y="0"/>
                    <a:pt x="104" y="0"/>
                    <a:pt x="52" y="52"/>
                  </a:cubicBezTo>
                  <a:close/>
                </a:path>
              </a:pathLst>
            </a:custGeom>
            <a:solidFill>
              <a:schemeClr val="bg2">
                <a:lumMod val="9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3" name="任意多边形: 形状 42">
              <a:extLst>
                <a:ext uri="{FF2B5EF4-FFF2-40B4-BE49-F238E27FC236}">
                  <a16:creationId xmlns:a16="http://schemas.microsoft.com/office/drawing/2014/main" id="{8CCDB567-5808-405F-B8C5-3E82642D68C8}"/>
                </a:ext>
              </a:extLst>
            </p:cNvPr>
            <p:cNvSpPr>
              <a:spLocks/>
            </p:cNvSpPr>
            <p:nvPr/>
          </p:nvSpPr>
          <p:spPr bwMode="auto">
            <a:xfrm>
              <a:off x="5833834" y="1247868"/>
              <a:ext cx="527507" cy="527507"/>
            </a:xfrm>
            <a:custGeom>
              <a:avLst/>
              <a:gdLst>
                <a:gd name="T0" fmla="*/ 204 w 248"/>
                <a:gd name="T1" fmla="*/ 44 h 249"/>
                <a:gd name="T2" fmla="*/ 204 w 248"/>
                <a:gd name="T3" fmla="*/ 205 h 249"/>
                <a:gd name="T4" fmla="*/ 44 w 248"/>
                <a:gd name="T5" fmla="*/ 205 h 249"/>
                <a:gd name="T6" fmla="*/ 44 w 248"/>
                <a:gd name="T7" fmla="*/ 44 h 249"/>
                <a:gd name="T8" fmla="*/ 204 w 248"/>
                <a:gd name="T9" fmla="*/ 44 h 249"/>
                <a:gd name="T10" fmla="*/ 194 w 248"/>
                <a:gd name="T11" fmla="*/ 55 h 249"/>
                <a:gd name="T12" fmla="*/ 194 w 248"/>
                <a:gd name="T13" fmla="*/ 194 h 249"/>
                <a:gd name="T14" fmla="*/ 54 w 248"/>
                <a:gd name="T15" fmla="*/ 194 h 249"/>
                <a:gd name="T16" fmla="*/ 54 w 248"/>
                <a:gd name="T17" fmla="*/ 55 h 249"/>
                <a:gd name="T18" fmla="*/ 194 w 248"/>
                <a:gd name="T19" fmla="*/ 5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9">
                  <a:moveTo>
                    <a:pt x="204" y="44"/>
                  </a:moveTo>
                  <a:cubicBezTo>
                    <a:pt x="248" y="88"/>
                    <a:pt x="248" y="160"/>
                    <a:pt x="204" y="205"/>
                  </a:cubicBezTo>
                  <a:cubicBezTo>
                    <a:pt x="160" y="249"/>
                    <a:pt x="88" y="249"/>
                    <a:pt x="44" y="205"/>
                  </a:cubicBezTo>
                  <a:cubicBezTo>
                    <a:pt x="0" y="160"/>
                    <a:pt x="0" y="88"/>
                    <a:pt x="44" y="44"/>
                  </a:cubicBezTo>
                  <a:cubicBezTo>
                    <a:pt x="88" y="0"/>
                    <a:pt x="160" y="0"/>
                    <a:pt x="204" y="44"/>
                  </a:cubicBezTo>
                  <a:close/>
                  <a:moveTo>
                    <a:pt x="194" y="55"/>
                  </a:moveTo>
                  <a:cubicBezTo>
                    <a:pt x="232" y="93"/>
                    <a:pt x="232" y="156"/>
                    <a:pt x="194" y="194"/>
                  </a:cubicBezTo>
                  <a:cubicBezTo>
                    <a:pt x="155" y="233"/>
                    <a:pt x="92" y="233"/>
                    <a:pt x="54" y="194"/>
                  </a:cubicBezTo>
                  <a:cubicBezTo>
                    <a:pt x="15" y="156"/>
                    <a:pt x="15" y="93"/>
                    <a:pt x="54" y="55"/>
                  </a:cubicBezTo>
                  <a:cubicBezTo>
                    <a:pt x="92" y="16"/>
                    <a:pt x="155" y="16"/>
                    <a:pt x="194"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4" name="任意多边形: 形状 43">
              <a:extLst>
                <a:ext uri="{FF2B5EF4-FFF2-40B4-BE49-F238E27FC236}">
                  <a16:creationId xmlns:a16="http://schemas.microsoft.com/office/drawing/2014/main" id="{12C5564D-37F8-4C0D-90D4-81B825F6DA88}"/>
                </a:ext>
              </a:extLst>
            </p:cNvPr>
            <p:cNvSpPr>
              <a:spLocks/>
            </p:cNvSpPr>
            <p:nvPr/>
          </p:nvSpPr>
          <p:spPr bwMode="auto">
            <a:xfrm>
              <a:off x="6080209" y="1786621"/>
              <a:ext cx="32714" cy="345538"/>
            </a:xfrm>
            <a:custGeom>
              <a:avLst/>
              <a:gdLst>
                <a:gd name="T0" fmla="*/ 0 w 32"/>
                <a:gd name="T1" fmla="*/ 0 h 338"/>
                <a:gd name="T2" fmla="*/ 32 w 32"/>
                <a:gd name="T3" fmla="*/ 0 h 338"/>
                <a:gd name="T4" fmla="*/ 32 w 32"/>
                <a:gd name="T5" fmla="*/ 338 h 338"/>
                <a:gd name="T6" fmla="*/ 0 w 32"/>
                <a:gd name="T7" fmla="*/ 338 h 338"/>
                <a:gd name="T8" fmla="*/ 0 w 32"/>
                <a:gd name="T9" fmla="*/ 0 h 338"/>
                <a:gd name="T10" fmla="*/ 0 w 32"/>
                <a:gd name="T11" fmla="*/ 0 h 338"/>
              </a:gdLst>
              <a:ahLst/>
              <a:cxnLst>
                <a:cxn ang="0">
                  <a:pos x="T0" y="T1"/>
                </a:cxn>
                <a:cxn ang="0">
                  <a:pos x="T2" y="T3"/>
                </a:cxn>
                <a:cxn ang="0">
                  <a:pos x="T4" y="T5"/>
                </a:cxn>
                <a:cxn ang="0">
                  <a:pos x="T6" y="T7"/>
                </a:cxn>
                <a:cxn ang="0">
                  <a:pos x="T8" y="T9"/>
                </a:cxn>
                <a:cxn ang="0">
                  <a:pos x="T10" y="T11"/>
                </a:cxn>
              </a:cxnLst>
              <a:rect l="0" t="0" r="r" b="b"/>
              <a:pathLst>
                <a:path w="32" h="338">
                  <a:moveTo>
                    <a:pt x="0" y="0"/>
                  </a:moveTo>
                  <a:lnTo>
                    <a:pt x="32" y="0"/>
                  </a:lnTo>
                  <a:lnTo>
                    <a:pt x="32" y="338"/>
                  </a:lnTo>
                  <a:lnTo>
                    <a:pt x="0" y="338"/>
                  </a:lnTo>
                  <a:lnTo>
                    <a:pt x="0" y="0"/>
                  </a:lnTo>
                  <a:lnTo>
                    <a:pt x="0" y="0"/>
                  </a:lnTo>
                  <a:close/>
                </a:path>
              </a:pathLst>
            </a:custGeom>
            <a:solidFill>
              <a:srgbClr val="C9CAC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5" name="任意多边形: 形状 44">
              <a:extLst>
                <a:ext uri="{FF2B5EF4-FFF2-40B4-BE49-F238E27FC236}">
                  <a16:creationId xmlns:a16="http://schemas.microsoft.com/office/drawing/2014/main" id="{23F63C90-3649-44F3-88CE-22F7DEDE7697}"/>
                </a:ext>
              </a:extLst>
            </p:cNvPr>
            <p:cNvSpPr>
              <a:spLocks/>
            </p:cNvSpPr>
            <p:nvPr/>
          </p:nvSpPr>
          <p:spPr bwMode="auto">
            <a:xfrm>
              <a:off x="5784764" y="5032425"/>
              <a:ext cx="622581" cy="621559"/>
            </a:xfrm>
            <a:custGeom>
              <a:avLst/>
              <a:gdLst>
                <a:gd name="T0" fmla="*/ 52 w 293"/>
                <a:gd name="T1" fmla="*/ 241 h 293"/>
                <a:gd name="T2" fmla="*/ 52 w 293"/>
                <a:gd name="T3" fmla="*/ 52 h 293"/>
                <a:gd name="T4" fmla="*/ 241 w 293"/>
                <a:gd name="T5" fmla="*/ 52 h 293"/>
                <a:gd name="T6" fmla="*/ 241 w 293"/>
                <a:gd name="T7" fmla="*/ 241 h 293"/>
                <a:gd name="T8" fmla="*/ 52 w 293"/>
                <a:gd name="T9" fmla="*/ 241 h 293"/>
              </a:gdLst>
              <a:ahLst/>
              <a:cxnLst>
                <a:cxn ang="0">
                  <a:pos x="T0" y="T1"/>
                </a:cxn>
                <a:cxn ang="0">
                  <a:pos x="T2" y="T3"/>
                </a:cxn>
                <a:cxn ang="0">
                  <a:pos x="T4" y="T5"/>
                </a:cxn>
                <a:cxn ang="0">
                  <a:pos x="T6" y="T7"/>
                </a:cxn>
                <a:cxn ang="0">
                  <a:pos x="T8" y="T9"/>
                </a:cxn>
              </a:cxnLst>
              <a:rect l="0" t="0" r="r" b="b"/>
              <a:pathLst>
                <a:path w="293" h="293">
                  <a:moveTo>
                    <a:pt x="52" y="241"/>
                  </a:moveTo>
                  <a:cubicBezTo>
                    <a:pt x="0" y="189"/>
                    <a:pt x="0" y="104"/>
                    <a:pt x="52" y="52"/>
                  </a:cubicBezTo>
                  <a:cubicBezTo>
                    <a:pt x="104" y="0"/>
                    <a:pt x="189" y="0"/>
                    <a:pt x="241" y="52"/>
                  </a:cubicBezTo>
                  <a:cubicBezTo>
                    <a:pt x="293" y="104"/>
                    <a:pt x="293" y="189"/>
                    <a:pt x="241" y="241"/>
                  </a:cubicBezTo>
                  <a:cubicBezTo>
                    <a:pt x="189" y="293"/>
                    <a:pt x="104" y="293"/>
                    <a:pt x="52" y="241"/>
                  </a:cubicBezTo>
                  <a:close/>
                </a:path>
              </a:pathLst>
            </a:custGeom>
            <a:solidFill>
              <a:schemeClr val="bg2">
                <a:lumMod val="9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6" name="任意多边形: 形状 45">
              <a:extLst>
                <a:ext uri="{FF2B5EF4-FFF2-40B4-BE49-F238E27FC236}">
                  <a16:creationId xmlns:a16="http://schemas.microsoft.com/office/drawing/2014/main" id="{E9FC6641-A1F7-44E8-B909-0775CABB13FF}"/>
                </a:ext>
              </a:extLst>
            </p:cNvPr>
            <p:cNvSpPr>
              <a:spLocks/>
            </p:cNvSpPr>
            <p:nvPr/>
          </p:nvSpPr>
          <p:spPr bwMode="auto">
            <a:xfrm>
              <a:off x="5833834" y="5079451"/>
              <a:ext cx="527507" cy="527507"/>
            </a:xfrm>
            <a:custGeom>
              <a:avLst/>
              <a:gdLst>
                <a:gd name="T0" fmla="*/ 204 w 248"/>
                <a:gd name="T1" fmla="*/ 204 h 249"/>
                <a:gd name="T2" fmla="*/ 204 w 248"/>
                <a:gd name="T3" fmla="*/ 44 h 249"/>
                <a:gd name="T4" fmla="*/ 44 w 248"/>
                <a:gd name="T5" fmla="*/ 44 h 249"/>
                <a:gd name="T6" fmla="*/ 44 w 248"/>
                <a:gd name="T7" fmla="*/ 204 h 249"/>
                <a:gd name="T8" fmla="*/ 204 w 248"/>
                <a:gd name="T9" fmla="*/ 204 h 249"/>
                <a:gd name="T10" fmla="*/ 194 w 248"/>
                <a:gd name="T11" fmla="*/ 194 h 249"/>
                <a:gd name="T12" fmla="*/ 194 w 248"/>
                <a:gd name="T13" fmla="*/ 54 h 249"/>
                <a:gd name="T14" fmla="*/ 54 w 248"/>
                <a:gd name="T15" fmla="*/ 54 h 249"/>
                <a:gd name="T16" fmla="*/ 54 w 248"/>
                <a:gd name="T17" fmla="*/ 194 h 249"/>
                <a:gd name="T18" fmla="*/ 194 w 248"/>
                <a:gd name="T19" fmla="*/ 19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49">
                  <a:moveTo>
                    <a:pt x="204" y="204"/>
                  </a:moveTo>
                  <a:cubicBezTo>
                    <a:pt x="248" y="160"/>
                    <a:pt x="248" y="88"/>
                    <a:pt x="204" y="44"/>
                  </a:cubicBezTo>
                  <a:cubicBezTo>
                    <a:pt x="160" y="0"/>
                    <a:pt x="88" y="0"/>
                    <a:pt x="44" y="44"/>
                  </a:cubicBezTo>
                  <a:cubicBezTo>
                    <a:pt x="0" y="88"/>
                    <a:pt x="0" y="160"/>
                    <a:pt x="44" y="204"/>
                  </a:cubicBezTo>
                  <a:cubicBezTo>
                    <a:pt x="88" y="249"/>
                    <a:pt x="160" y="249"/>
                    <a:pt x="204" y="204"/>
                  </a:cubicBezTo>
                  <a:close/>
                  <a:moveTo>
                    <a:pt x="194" y="194"/>
                  </a:moveTo>
                  <a:cubicBezTo>
                    <a:pt x="232" y="156"/>
                    <a:pt x="232" y="93"/>
                    <a:pt x="194" y="54"/>
                  </a:cubicBezTo>
                  <a:cubicBezTo>
                    <a:pt x="155" y="16"/>
                    <a:pt x="92" y="16"/>
                    <a:pt x="54" y="54"/>
                  </a:cubicBezTo>
                  <a:cubicBezTo>
                    <a:pt x="15" y="93"/>
                    <a:pt x="15" y="156"/>
                    <a:pt x="54" y="194"/>
                  </a:cubicBezTo>
                  <a:cubicBezTo>
                    <a:pt x="92" y="233"/>
                    <a:pt x="155" y="233"/>
                    <a:pt x="194"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7" name="任意多边形: 形状 46">
              <a:extLst>
                <a:ext uri="{FF2B5EF4-FFF2-40B4-BE49-F238E27FC236}">
                  <a16:creationId xmlns:a16="http://schemas.microsoft.com/office/drawing/2014/main" id="{F1FDEA59-34D2-46BA-BFEF-0E066961E8E6}"/>
                </a:ext>
              </a:extLst>
            </p:cNvPr>
            <p:cNvSpPr>
              <a:spLocks/>
            </p:cNvSpPr>
            <p:nvPr/>
          </p:nvSpPr>
          <p:spPr bwMode="auto">
            <a:xfrm>
              <a:off x="6080209" y="4723690"/>
              <a:ext cx="32714" cy="345538"/>
            </a:xfrm>
            <a:custGeom>
              <a:avLst/>
              <a:gdLst>
                <a:gd name="T0" fmla="*/ 0 w 32"/>
                <a:gd name="T1" fmla="*/ 338 h 338"/>
                <a:gd name="T2" fmla="*/ 32 w 32"/>
                <a:gd name="T3" fmla="*/ 338 h 338"/>
                <a:gd name="T4" fmla="*/ 32 w 32"/>
                <a:gd name="T5" fmla="*/ 0 h 338"/>
                <a:gd name="T6" fmla="*/ 0 w 32"/>
                <a:gd name="T7" fmla="*/ 0 h 338"/>
                <a:gd name="T8" fmla="*/ 0 w 32"/>
                <a:gd name="T9" fmla="*/ 338 h 338"/>
                <a:gd name="T10" fmla="*/ 0 w 32"/>
                <a:gd name="T11" fmla="*/ 338 h 338"/>
              </a:gdLst>
              <a:ahLst/>
              <a:cxnLst>
                <a:cxn ang="0">
                  <a:pos x="T0" y="T1"/>
                </a:cxn>
                <a:cxn ang="0">
                  <a:pos x="T2" y="T3"/>
                </a:cxn>
                <a:cxn ang="0">
                  <a:pos x="T4" y="T5"/>
                </a:cxn>
                <a:cxn ang="0">
                  <a:pos x="T6" y="T7"/>
                </a:cxn>
                <a:cxn ang="0">
                  <a:pos x="T8" y="T9"/>
                </a:cxn>
                <a:cxn ang="0">
                  <a:pos x="T10" y="T11"/>
                </a:cxn>
              </a:cxnLst>
              <a:rect l="0" t="0" r="r" b="b"/>
              <a:pathLst>
                <a:path w="32" h="338">
                  <a:moveTo>
                    <a:pt x="0" y="338"/>
                  </a:moveTo>
                  <a:lnTo>
                    <a:pt x="32" y="338"/>
                  </a:lnTo>
                  <a:lnTo>
                    <a:pt x="32" y="0"/>
                  </a:lnTo>
                  <a:lnTo>
                    <a:pt x="0" y="0"/>
                  </a:lnTo>
                  <a:lnTo>
                    <a:pt x="0" y="338"/>
                  </a:lnTo>
                  <a:lnTo>
                    <a:pt x="0" y="338"/>
                  </a:lnTo>
                  <a:close/>
                </a:path>
              </a:pathLst>
            </a:custGeom>
            <a:solidFill>
              <a:srgbClr val="C9CACA"/>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8" name="任意多边形: 形状 47">
              <a:extLst>
                <a:ext uri="{FF2B5EF4-FFF2-40B4-BE49-F238E27FC236}">
                  <a16:creationId xmlns:a16="http://schemas.microsoft.com/office/drawing/2014/main" id="{A84485E2-7BC3-4E13-8391-1CE912791564}"/>
                </a:ext>
              </a:extLst>
            </p:cNvPr>
            <p:cNvSpPr>
              <a:spLocks/>
            </p:cNvSpPr>
            <p:nvPr/>
          </p:nvSpPr>
          <p:spPr bwMode="auto">
            <a:xfrm>
              <a:off x="5981046" y="1410414"/>
              <a:ext cx="231040" cy="182992"/>
            </a:xfrm>
            <a:custGeom>
              <a:avLst/>
              <a:gdLst>
                <a:gd name="T0" fmla="*/ 109 w 109"/>
                <a:gd name="T1" fmla="*/ 47 h 86"/>
                <a:gd name="T2" fmla="*/ 109 w 109"/>
                <a:gd name="T3" fmla="*/ 80 h 86"/>
                <a:gd name="T4" fmla="*/ 104 w 109"/>
                <a:gd name="T5" fmla="*/ 86 h 86"/>
                <a:gd name="T6" fmla="*/ 6 w 109"/>
                <a:gd name="T7" fmla="*/ 85 h 86"/>
                <a:gd name="T8" fmla="*/ 0 w 109"/>
                <a:gd name="T9" fmla="*/ 80 h 86"/>
                <a:gd name="T10" fmla="*/ 0 w 109"/>
                <a:gd name="T11" fmla="*/ 47 h 86"/>
                <a:gd name="T12" fmla="*/ 49 w 109"/>
                <a:gd name="T13" fmla="*/ 47 h 86"/>
                <a:gd name="T14" fmla="*/ 49 w 109"/>
                <a:gd name="T15" fmla="*/ 54 h 86"/>
                <a:gd name="T16" fmla="*/ 52 w 109"/>
                <a:gd name="T17" fmla="*/ 57 h 86"/>
                <a:gd name="T18" fmla="*/ 58 w 109"/>
                <a:gd name="T19" fmla="*/ 57 h 86"/>
                <a:gd name="T20" fmla="*/ 61 w 109"/>
                <a:gd name="T21" fmla="*/ 54 h 86"/>
                <a:gd name="T22" fmla="*/ 61 w 109"/>
                <a:gd name="T23" fmla="*/ 47 h 86"/>
                <a:gd name="T24" fmla="*/ 109 w 109"/>
                <a:gd name="T25" fmla="*/ 47 h 86"/>
                <a:gd name="T26" fmla="*/ 44 w 109"/>
                <a:gd name="T27" fmla="*/ 17 h 86"/>
                <a:gd name="T28" fmla="*/ 66 w 109"/>
                <a:gd name="T29" fmla="*/ 17 h 86"/>
                <a:gd name="T30" fmla="*/ 66 w 109"/>
                <a:gd name="T31" fmla="*/ 9 h 86"/>
                <a:gd name="T32" fmla="*/ 63 w 109"/>
                <a:gd name="T33" fmla="*/ 7 h 86"/>
                <a:gd name="T34" fmla="*/ 47 w 109"/>
                <a:gd name="T35" fmla="*/ 7 h 86"/>
                <a:gd name="T36" fmla="*/ 44 w 109"/>
                <a:gd name="T37" fmla="*/ 9 h 86"/>
                <a:gd name="T38" fmla="*/ 44 w 109"/>
                <a:gd name="T39" fmla="*/ 17 h 86"/>
                <a:gd name="T40" fmla="*/ 6 w 109"/>
                <a:gd name="T41" fmla="*/ 17 h 86"/>
                <a:gd name="T42" fmla="*/ 38 w 109"/>
                <a:gd name="T43" fmla="*/ 17 h 86"/>
                <a:gd name="T44" fmla="*/ 38 w 109"/>
                <a:gd name="T45" fmla="*/ 9 h 86"/>
                <a:gd name="T46" fmla="*/ 47 w 109"/>
                <a:gd name="T47" fmla="*/ 0 h 86"/>
                <a:gd name="T48" fmla="*/ 63 w 109"/>
                <a:gd name="T49" fmla="*/ 0 h 86"/>
                <a:gd name="T50" fmla="*/ 72 w 109"/>
                <a:gd name="T51" fmla="*/ 9 h 86"/>
                <a:gd name="T52" fmla="*/ 72 w 109"/>
                <a:gd name="T53" fmla="*/ 17 h 86"/>
                <a:gd name="T54" fmla="*/ 104 w 109"/>
                <a:gd name="T55" fmla="*/ 17 h 86"/>
                <a:gd name="T56" fmla="*/ 109 w 109"/>
                <a:gd name="T57" fmla="*/ 23 h 86"/>
                <a:gd name="T58" fmla="*/ 109 w 109"/>
                <a:gd name="T59" fmla="*/ 41 h 86"/>
                <a:gd name="T60" fmla="*/ 0 w 109"/>
                <a:gd name="T61" fmla="*/ 41 h 86"/>
                <a:gd name="T62" fmla="*/ 0 w 109"/>
                <a:gd name="T63" fmla="*/ 23 h 86"/>
                <a:gd name="T64" fmla="*/ 6 w 109"/>
                <a:gd name="T65" fmla="*/ 17 h 86"/>
                <a:gd name="T66" fmla="*/ 6 w 109"/>
                <a:gd name="T67" fmla="*/ 17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6">
                  <a:moveTo>
                    <a:pt x="109" y="47"/>
                  </a:moveTo>
                  <a:cubicBezTo>
                    <a:pt x="109" y="80"/>
                    <a:pt x="109" y="80"/>
                    <a:pt x="109" y="80"/>
                  </a:cubicBezTo>
                  <a:cubicBezTo>
                    <a:pt x="109" y="83"/>
                    <a:pt x="107" y="86"/>
                    <a:pt x="104" y="86"/>
                  </a:cubicBezTo>
                  <a:cubicBezTo>
                    <a:pt x="6" y="85"/>
                    <a:pt x="6" y="85"/>
                    <a:pt x="6" y="85"/>
                  </a:cubicBezTo>
                  <a:cubicBezTo>
                    <a:pt x="3" y="85"/>
                    <a:pt x="0" y="83"/>
                    <a:pt x="0" y="80"/>
                  </a:cubicBezTo>
                  <a:cubicBezTo>
                    <a:pt x="0" y="47"/>
                    <a:pt x="0" y="47"/>
                    <a:pt x="0" y="47"/>
                  </a:cubicBezTo>
                  <a:cubicBezTo>
                    <a:pt x="49" y="47"/>
                    <a:pt x="49" y="47"/>
                    <a:pt x="49" y="47"/>
                  </a:cubicBezTo>
                  <a:cubicBezTo>
                    <a:pt x="49" y="54"/>
                    <a:pt x="49" y="54"/>
                    <a:pt x="49" y="54"/>
                  </a:cubicBezTo>
                  <a:cubicBezTo>
                    <a:pt x="49" y="56"/>
                    <a:pt x="50" y="57"/>
                    <a:pt x="52" y="57"/>
                  </a:cubicBezTo>
                  <a:cubicBezTo>
                    <a:pt x="58" y="57"/>
                    <a:pt x="58" y="57"/>
                    <a:pt x="58" y="57"/>
                  </a:cubicBezTo>
                  <a:cubicBezTo>
                    <a:pt x="60" y="57"/>
                    <a:pt x="61" y="56"/>
                    <a:pt x="61" y="54"/>
                  </a:cubicBezTo>
                  <a:cubicBezTo>
                    <a:pt x="61" y="47"/>
                    <a:pt x="61" y="47"/>
                    <a:pt x="61" y="47"/>
                  </a:cubicBezTo>
                  <a:cubicBezTo>
                    <a:pt x="109" y="47"/>
                    <a:pt x="109" y="47"/>
                    <a:pt x="109" y="47"/>
                  </a:cubicBezTo>
                  <a:close/>
                  <a:moveTo>
                    <a:pt x="44" y="17"/>
                  </a:moveTo>
                  <a:cubicBezTo>
                    <a:pt x="66" y="17"/>
                    <a:pt x="66" y="17"/>
                    <a:pt x="66" y="17"/>
                  </a:cubicBezTo>
                  <a:cubicBezTo>
                    <a:pt x="66" y="9"/>
                    <a:pt x="66" y="9"/>
                    <a:pt x="66" y="9"/>
                  </a:cubicBezTo>
                  <a:cubicBezTo>
                    <a:pt x="66" y="8"/>
                    <a:pt x="65" y="7"/>
                    <a:pt x="63" y="7"/>
                  </a:cubicBezTo>
                  <a:cubicBezTo>
                    <a:pt x="47" y="7"/>
                    <a:pt x="47" y="7"/>
                    <a:pt x="47" y="7"/>
                  </a:cubicBezTo>
                  <a:cubicBezTo>
                    <a:pt x="45" y="7"/>
                    <a:pt x="44" y="8"/>
                    <a:pt x="44" y="9"/>
                  </a:cubicBezTo>
                  <a:cubicBezTo>
                    <a:pt x="44" y="17"/>
                    <a:pt x="44" y="17"/>
                    <a:pt x="44" y="17"/>
                  </a:cubicBezTo>
                  <a:close/>
                  <a:moveTo>
                    <a:pt x="6" y="17"/>
                  </a:moveTo>
                  <a:cubicBezTo>
                    <a:pt x="38" y="17"/>
                    <a:pt x="38" y="17"/>
                    <a:pt x="38" y="17"/>
                  </a:cubicBezTo>
                  <a:cubicBezTo>
                    <a:pt x="38" y="9"/>
                    <a:pt x="38" y="9"/>
                    <a:pt x="38" y="9"/>
                  </a:cubicBezTo>
                  <a:cubicBezTo>
                    <a:pt x="38" y="5"/>
                    <a:pt x="42" y="0"/>
                    <a:pt x="47" y="0"/>
                  </a:cubicBezTo>
                  <a:cubicBezTo>
                    <a:pt x="63" y="0"/>
                    <a:pt x="63" y="0"/>
                    <a:pt x="63" y="0"/>
                  </a:cubicBezTo>
                  <a:cubicBezTo>
                    <a:pt x="68" y="0"/>
                    <a:pt x="72" y="5"/>
                    <a:pt x="72" y="9"/>
                  </a:cubicBezTo>
                  <a:cubicBezTo>
                    <a:pt x="72" y="17"/>
                    <a:pt x="72" y="17"/>
                    <a:pt x="72" y="17"/>
                  </a:cubicBezTo>
                  <a:cubicBezTo>
                    <a:pt x="104" y="17"/>
                    <a:pt x="104" y="17"/>
                    <a:pt x="104" y="17"/>
                  </a:cubicBezTo>
                  <a:cubicBezTo>
                    <a:pt x="107" y="17"/>
                    <a:pt x="109" y="19"/>
                    <a:pt x="109" y="23"/>
                  </a:cubicBezTo>
                  <a:cubicBezTo>
                    <a:pt x="109" y="41"/>
                    <a:pt x="109" y="41"/>
                    <a:pt x="109" y="41"/>
                  </a:cubicBezTo>
                  <a:cubicBezTo>
                    <a:pt x="0" y="41"/>
                    <a:pt x="0" y="41"/>
                    <a:pt x="0" y="41"/>
                  </a:cubicBezTo>
                  <a:cubicBezTo>
                    <a:pt x="0" y="23"/>
                    <a:pt x="0" y="23"/>
                    <a:pt x="0" y="23"/>
                  </a:cubicBezTo>
                  <a:cubicBezTo>
                    <a:pt x="0" y="19"/>
                    <a:pt x="3" y="17"/>
                    <a:pt x="6" y="17"/>
                  </a:cubicBezTo>
                  <a:cubicBezTo>
                    <a:pt x="6" y="17"/>
                    <a:pt x="6" y="17"/>
                    <a:pt x="6" y="17"/>
                  </a:cubicBezTo>
                  <a:close/>
                </a:path>
              </a:pathLst>
            </a:custGeom>
            <a:solidFill>
              <a:schemeClr val="tx2">
                <a:lumMod val="75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9" name="任意多边形: 形状 48">
              <a:extLst>
                <a:ext uri="{FF2B5EF4-FFF2-40B4-BE49-F238E27FC236}">
                  <a16:creationId xmlns:a16="http://schemas.microsoft.com/office/drawing/2014/main" id="{5843A517-84CE-4C48-9980-D538147AB6EC}"/>
                </a:ext>
              </a:extLst>
            </p:cNvPr>
            <p:cNvSpPr>
              <a:spLocks/>
            </p:cNvSpPr>
            <p:nvPr/>
          </p:nvSpPr>
          <p:spPr bwMode="auto">
            <a:xfrm>
              <a:off x="5981046" y="5255287"/>
              <a:ext cx="231040" cy="195260"/>
            </a:xfrm>
            <a:custGeom>
              <a:avLst/>
              <a:gdLst>
                <a:gd name="T0" fmla="*/ 65 w 109"/>
                <a:gd name="T1" fmla="*/ 48 h 92"/>
                <a:gd name="T2" fmla="*/ 66 w 109"/>
                <a:gd name="T3" fmla="*/ 52 h 92"/>
                <a:gd name="T4" fmla="*/ 17 w 109"/>
                <a:gd name="T5" fmla="*/ 53 h 92"/>
                <a:gd name="T6" fmla="*/ 16 w 109"/>
                <a:gd name="T7" fmla="*/ 49 h 92"/>
                <a:gd name="T8" fmla="*/ 55 w 109"/>
                <a:gd name="T9" fmla="*/ 64 h 92"/>
                <a:gd name="T10" fmla="*/ 55 w 109"/>
                <a:gd name="T11" fmla="*/ 71 h 92"/>
                <a:gd name="T12" fmla="*/ 55 w 109"/>
                <a:gd name="T13" fmla="*/ 64 h 92"/>
                <a:gd name="T14" fmla="*/ 99 w 109"/>
                <a:gd name="T15" fmla="*/ 8 h 92"/>
                <a:gd name="T16" fmla="*/ 101 w 109"/>
                <a:gd name="T17" fmla="*/ 58 h 92"/>
                <a:gd name="T18" fmla="*/ 11 w 109"/>
                <a:gd name="T19" fmla="*/ 60 h 92"/>
                <a:gd name="T20" fmla="*/ 9 w 109"/>
                <a:gd name="T21" fmla="*/ 10 h 92"/>
                <a:gd name="T22" fmla="*/ 66 w 109"/>
                <a:gd name="T23" fmla="*/ 75 h 92"/>
                <a:gd name="T24" fmla="*/ 78 w 109"/>
                <a:gd name="T25" fmla="*/ 83 h 92"/>
                <a:gd name="T26" fmla="*/ 83 w 109"/>
                <a:gd name="T27" fmla="*/ 92 h 92"/>
                <a:gd name="T28" fmla="*/ 27 w 109"/>
                <a:gd name="T29" fmla="*/ 87 h 92"/>
                <a:gd name="T30" fmla="*/ 44 w 109"/>
                <a:gd name="T31" fmla="*/ 83 h 92"/>
                <a:gd name="T32" fmla="*/ 6 w 109"/>
                <a:gd name="T33" fmla="*/ 75 h 92"/>
                <a:gd name="T34" fmla="*/ 0 w 109"/>
                <a:gd name="T35" fmla="*/ 6 h 92"/>
                <a:gd name="T36" fmla="*/ 104 w 109"/>
                <a:gd name="T37" fmla="*/ 0 h 92"/>
                <a:gd name="T38" fmla="*/ 109 w 109"/>
                <a:gd name="T39" fmla="*/ 69 h 92"/>
                <a:gd name="T40" fmla="*/ 66 w 109"/>
                <a:gd name="T41" fmla="*/ 75 h 92"/>
                <a:gd name="T42" fmla="*/ 19 w 109"/>
                <a:gd name="T43" fmla="*/ 65 h 92"/>
                <a:gd name="T44" fmla="*/ 20 w 109"/>
                <a:gd name="T45" fmla="*/ 69 h 92"/>
                <a:gd name="T46" fmla="*/ 9 w 109"/>
                <a:gd name="T47" fmla="*/ 70 h 92"/>
                <a:gd name="T48" fmla="*/ 9 w 109"/>
                <a:gd name="T49" fmla="*/ 66 h 92"/>
                <a:gd name="T50" fmla="*/ 25 w 109"/>
                <a:gd name="T51" fmla="*/ 65 h 92"/>
                <a:gd name="T52" fmla="*/ 35 w 109"/>
                <a:gd name="T53" fmla="*/ 66 h 92"/>
                <a:gd name="T54" fmla="*/ 35 w 109"/>
                <a:gd name="T55" fmla="*/ 70 h 92"/>
                <a:gd name="T56" fmla="*/ 24 w 109"/>
                <a:gd name="T57" fmla="*/ 69 h 92"/>
                <a:gd name="T58" fmla="*/ 25 w 109"/>
                <a:gd name="T59" fmla="*/ 65 h 92"/>
                <a:gd name="T60" fmla="*/ 93 w 109"/>
                <a:gd name="T61" fmla="*/ 15 h 92"/>
                <a:gd name="T62" fmla="*/ 94 w 109"/>
                <a:gd name="T63" fmla="*/ 19 h 92"/>
                <a:gd name="T64" fmla="*/ 17 w 109"/>
                <a:gd name="T65" fmla="*/ 20 h 92"/>
                <a:gd name="T66" fmla="*/ 16 w 109"/>
                <a:gd name="T67" fmla="*/ 16 h 92"/>
                <a:gd name="T68" fmla="*/ 17 w 109"/>
                <a:gd name="T69" fmla="*/ 37 h 92"/>
                <a:gd name="T70" fmla="*/ 94 w 109"/>
                <a:gd name="T71" fmla="*/ 38 h 92"/>
                <a:gd name="T72" fmla="*/ 93 w 109"/>
                <a:gd name="T73" fmla="*/ 42 h 92"/>
                <a:gd name="T74" fmla="*/ 16 w 109"/>
                <a:gd name="T75" fmla="*/ 41 h 92"/>
                <a:gd name="T76" fmla="*/ 17 w 109"/>
                <a:gd name="T77" fmla="*/ 37 h 92"/>
                <a:gd name="T78" fmla="*/ 93 w 109"/>
                <a:gd name="T79" fmla="*/ 26 h 92"/>
                <a:gd name="T80" fmla="*/ 94 w 109"/>
                <a:gd name="T81" fmla="*/ 30 h 92"/>
                <a:gd name="T82" fmla="*/ 17 w 109"/>
                <a:gd name="T83" fmla="*/ 31 h 92"/>
                <a:gd name="T84" fmla="*/ 16 w 109"/>
                <a:gd name="T85" fmla="*/ 27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9" h="92">
                  <a:moveTo>
                    <a:pt x="17" y="48"/>
                  </a:moveTo>
                  <a:cubicBezTo>
                    <a:pt x="65" y="48"/>
                    <a:pt x="65" y="48"/>
                    <a:pt x="65" y="48"/>
                  </a:cubicBezTo>
                  <a:cubicBezTo>
                    <a:pt x="65" y="48"/>
                    <a:pt x="66" y="49"/>
                    <a:pt x="66" y="49"/>
                  </a:cubicBezTo>
                  <a:cubicBezTo>
                    <a:pt x="66" y="52"/>
                    <a:pt x="66" y="52"/>
                    <a:pt x="66" y="52"/>
                  </a:cubicBezTo>
                  <a:cubicBezTo>
                    <a:pt x="66" y="53"/>
                    <a:pt x="65" y="53"/>
                    <a:pt x="65" y="53"/>
                  </a:cubicBezTo>
                  <a:cubicBezTo>
                    <a:pt x="17" y="53"/>
                    <a:pt x="17" y="53"/>
                    <a:pt x="17" y="53"/>
                  </a:cubicBezTo>
                  <a:cubicBezTo>
                    <a:pt x="16" y="53"/>
                    <a:pt x="16" y="53"/>
                    <a:pt x="16" y="52"/>
                  </a:cubicBezTo>
                  <a:cubicBezTo>
                    <a:pt x="16" y="49"/>
                    <a:pt x="16" y="49"/>
                    <a:pt x="16" y="49"/>
                  </a:cubicBezTo>
                  <a:cubicBezTo>
                    <a:pt x="16" y="49"/>
                    <a:pt x="16" y="48"/>
                    <a:pt x="17" y="48"/>
                  </a:cubicBezTo>
                  <a:close/>
                  <a:moveTo>
                    <a:pt x="55" y="64"/>
                  </a:moveTo>
                  <a:cubicBezTo>
                    <a:pt x="57" y="64"/>
                    <a:pt x="58" y="65"/>
                    <a:pt x="58" y="67"/>
                  </a:cubicBezTo>
                  <a:cubicBezTo>
                    <a:pt x="58" y="69"/>
                    <a:pt x="57" y="71"/>
                    <a:pt x="55" y="71"/>
                  </a:cubicBezTo>
                  <a:cubicBezTo>
                    <a:pt x="53" y="71"/>
                    <a:pt x="51" y="69"/>
                    <a:pt x="51" y="67"/>
                  </a:cubicBezTo>
                  <a:cubicBezTo>
                    <a:pt x="51" y="65"/>
                    <a:pt x="53" y="64"/>
                    <a:pt x="55" y="64"/>
                  </a:cubicBezTo>
                  <a:close/>
                  <a:moveTo>
                    <a:pt x="11" y="8"/>
                  </a:moveTo>
                  <a:cubicBezTo>
                    <a:pt x="99" y="8"/>
                    <a:pt x="99" y="8"/>
                    <a:pt x="99" y="8"/>
                  </a:cubicBezTo>
                  <a:cubicBezTo>
                    <a:pt x="100" y="8"/>
                    <a:pt x="101" y="9"/>
                    <a:pt x="101" y="10"/>
                  </a:cubicBezTo>
                  <a:cubicBezTo>
                    <a:pt x="101" y="58"/>
                    <a:pt x="101" y="58"/>
                    <a:pt x="101" y="58"/>
                  </a:cubicBezTo>
                  <a:cubicBezTo>
                    <a:pt x="101" y="59"/>
                    <a:pt x="100" y="60"/>
                    <a:pt x="99" y="60"/>
                  </a:cubicBezTo>
                  <a:cubicBezTo>
                    <a:pt x="11" y="60"/>
                    <a:pt x="11" y="60"/>
                    <a:pt x="11" y="60"/>
                  </a:cubicBezTo>
                  <a:cubicBezTo>
                    <a:pt x="10" y="60"/>
                    <a:pt x="9" y="59"/>
                    <a:pt x="9" y="58"/>
                  </a:cubicBezTo>
                  <a:cubicBezTo>
                    <a:pt x="9" y="10"/>
                    <a:pt x="9" y="10"/>
                    <a:pt x="9" y="10"/>
                  </a:cubicBezTo>
                  <a:cubicBezTo>
                    <a:pt x="9" y="9"/>
                    <a:pt x="10" y="8"/>
                    <a:pt x="11" y="8"/>
                  </a:cubicBezTo>
                  <a:close/>
                  <a:moveTo>
                    <a:pt x="66" y="75"/>
                  </a:moveTo>
                  <a:cubicBezTo>
                    <a:pt x="66" y="83"/>
                    <a:pt x="66" y="83"/>
                    <a:pt x="66" y="83"/>
                  </a:cubicBezTo>
                  <a:cubicBezTo>
                    <a:pt x="78" y="83"/>
                    <a:pt x="78" y="83"/>
                    <a:pt x="78" y="83"/>
                  </a:cubicBezTo>
                  <a:cubicBezTo>
                    <a:pt x="81" y="83"/>
                    <a:pt x="83" y="85"/>
                    <a:pt x="83" y="87"/>
                  </a:cubicBezTo>
                  <a:cubicBezTo>
                    <a:pt x="83" y="92"/>
                    <a:pt x="83" y="92"/>
                    <a:pt x="83" y="92"/>
                  </a:cubicBezTo>
                  <a:cubicBezTo>
                    <a:pt x="27" y="92"/>
                    <a:pt x="27" y="92"/>
                    <a:pt x="27" y="92"/>
                  </a:cubicBezTo>
                  <a:cubicBezTo>
                    <a:pt x="27" y="87"/>
                    <a:pt x="27" y="87"/>
                    <a:pt x="27" y="87"/>
                  </a:cubicBezTo>
                  <a:cubicBezTo>
                    <a:pt x="27" y="85"/>
                    <a:pt x="29" y="83"/>
                    <a:pt x="31" y="83"/>
                  </a:cubicBezTo>
                  <a:cubicBezTo>
                    <a:pt x="44" y="83"/>
                    <a:pt x="44" y="83"/>
                    <a:pt x="44" y="83"/>
                  </a:cubicBezTo>
                  <a:cubicBezTo>
                    <a:pt x="44" y="75"/>
                    <a:pt x="44" y="75"/>
                    <a:pt x="44" y="75"/>
                  </a:cubicBezTo>
                  <a:cubicBezTo>
                    <a:pt x="6" y="75"/>
                    <a:pt x="6" y="75"/>
                    <a:pt x="6" y="75"/>
                  </a:cubicBezTo>
                  <a:cubicBezTo>
                    <a:pt x="3" y="75"/>
                    <a:pt x="0" y="73"/>
                    <a:pt x="0" y="69"/>
                  </a:cubicBezTo>
                  <a:cubicBezTo>
                    <a:pt x="0" y="50"/>
                    <a:pt x="0" y="25"/>
                    <a:pt x="0" y="6"/>
                  </a:cubicBezTo>
                  <a:cubicBezTo>
                    <a:pt x="0" y="2"/>
                    <a:pt x="3" y="0"/>
                    <a:pt x="6" y="0"/>
                  </a:cubicBezTo>
                  <a:cubicBezTo>
                    <a:pt x="104" y="0"/>
                    <a:pt x="104" y="0"/>
                    <a:pt x="104" y="0"/>
                  </a:cubicBezTo>
                  <a:cubicBezTo>
                    <a:pt x="107" y="0"/>
                    <a:pt x="109" y="2"/>
                    <a:pt x="109" y="6"/>
                  </a:cubicBezTo>
                  <a:cubicBezTo>
                    <a:pt x="109" y="25"/>
                    <a:pt x="109" y="50"/>
                    <a:pt x="109" y="69"/>
                  </a:cubicBezTo>
                  <a:cubicBezTo>
                    <a:pt x="109" y="73"/>
                    <a:pt x="107" y="75"/>
                    <a:pt x="104" y="75"/>
                  </a:cubicBezTo>
                  <a:cubicBezTo>
                    <a:pt x="66" y="75"/>
                    <a:pt x="66" y="75"/>
                    <a:pt x="66" y="75"/>
                  </a:cubicBezTo>
                  <a:close/>
                  <a:moveTo>
                    <a:pt x="9" y="65"/>
                  </a:moveTo>
                  <a:cubicBezTo>
                    <a:pt x="19" y="65"/>
                    <a:pt x="19" y="65"/>
                    <a:pt x="19" y="65"/>
                  </a:cubicBezTo>
                  <a:cubicBezTo>
                    <a:pt x="19" y="65"/>
                    <a:pt x="20" y="65"/>
                    <a:pt x="20" y="66"/>
                  </a:cubicBezTo>
                  <a:cubicBezTo>
                    <a:pt x="20" y="69"/>
                    <a:pt x="20" y="69"/>
                    <a:pt x="20" y="69"/>
                  </a:cubicBezTo>
                  <a:cubicBezTo>
                    <a:pt x="20" y="69"/>
                    <a:pt x="19" y="70"/>
                    <a:pt x="19" y="70"/>
                  </a:cubicBezTo>
                  <a:cubicBezTo>
                    <a:pt x="9" y="70"/>
                    <a:pt x="9" y="70"/>
                    <a:pt x="9" y="70"/>
                  </a:cubicBezTo>
                  <a:cubicBezTo>
                    <a:pt x="9" y="70"/>
                    <a:pt x="9" y="69"/>
                    <a:pt x="9" y="69"/>
                  </a:cubicBezTo>
                  <a:cubicBezTo>
                    <a:pt x="9" y="66"/>
                    <a:pt x="9" y="66"/>
                    <a:pt x="9" y="66"/>
                  </a:cubicBezTo>
                  <a:cubicBezTo>
                    <a:pt x="9" y="65"/>
                    <a:pt x="9" y="65"/>
                    <a:pt x="9" y="65"/>
                  </a:cubicBezTo>
                  <a:close/>
                  <a:moveTo>
                    <a:pt x="25" y="65"/>
                  </a:moveTo>
                  <a:cubicBezTo>
                    <a:pt x="29" y="65"/>
                    <a:pt x="31" y="65"/>
                    <a:pt x="35" y="65"/>
                  </a:cubicBezTo>
                  <a:cubicBezTo>
                    <a:pt x="35" y="65"/>
                    <a:pt x="35" y="65"/>
                    <a:pt x="35" y="66"/>
                  </a:cubicBezTo>
                  <a:cubicBezTo>
                    <a:pt x="35" y="67"/>
                    <a:pt x="35" y="68"/>
                    <a:pt x="35" y="69"/>
                  </a:cubicBezTo>
                  <a:cubicBezTo>
                    <a:pt x="35" y="69"/>
                    <a:pt x="35" y="70"/>
                    <a:pt x="35" y="70"/>
                  </a:cubicBezTo>
                  <a:cubicBezTo>
                    <a:pt x="31" y="70"/>
                    <a:pt x="29" y="70"/>
                    <a:pt x="25" y="70"/>
                  </a:cubicBezTo>
                  <a:cubicBezTo>
                    <a:pt x="25" y="70"/>
                    <a:pt x="24" y="69"/>
                    <a:pt x="24" y="69"/>
                  </a:cubicBezTo>
                  <a:cubicBezTo>
                    <a:pt x="24" y="68"/>
                    <a:pt x="24" y="67"/>
                    <a:pt x="24" y="66"/>
                  </a:cubicBezTo>
                  <a:cubicBezTo>
                    <a:pt x="24" y="65"/>
                    <a:pt x="25" y="65"/>
                    <a:pt x="25" y="65"/>
                  </a:cubicBezTo>
                  <a:close/>
                  <a:moveTo>
                    <a:pt x="17" y="15"/>
                  </a:moveTo>
                  <a:cubicBezTo>
                    <a:pt x="93" y="15"/>
                    <a:pt x="93" y="15"/>
                    <a:pt x="93" y="15"/>
                  </a:cubicBezTo>
                  <a:cubicBezTo>
                    <a:pt x="93" y="15"/>
                    <a:pt x="94" y="16"/>
                    <a:pt x="94" y="16"/>
                  </a:cubicBezTo>
                  <a:cubicBezTo>
                    <a:pt x="94" y="19"/>
                    <a:pt x="94" y="19"/>
                    <a:pt x="94" y="19"/>
                  </a:cubicBezTo>
                  <a:cubicBezTo>
                    <a:pt x="94" y="20"/>
                    <a:pt x="93" y="20"/>
                    <a:pt x="93" y="20"/>
                  </a:cubicBezTo>
                  <a:cubicBezTo>
                    <a:pt x="17" y="20"/>
                    <a:pt x="17" y="20"/>
                    <a:pt x="17" y="20"/>
                  </a:cubicBezTo>
                  <a:cubicBezTo>
                    <a:pt x="16" y="20"/>
                    <a:pt x="16" y="20"/>
                    <a:pt x="16" y="19"/>
                  </a:cubicBezTo>
                  <a:cubicBezTo>
                    <a:pt x="16" y="16"/>
                    <a:pt x="16" y="16"/>
                    <a:pt x="16" y="16"/>
                  </a:cubicBezTo>
                  <a:cubicBezTo>
                    <a:pt x="16" y="16"/>
                    <a:pt x="16" y="15"/>
                    <a:pt x="17" y="15"/>
                  </a:cubicBezTo>
                  <a:close/>
                  <a:moveTo>
                    <a:pt x="17" y="37"/>
                  </a:moveTo>
                  <a:cubicBezTo>
                    <a:pt x="42" y="37"/>
                    <a:pt x="68" y="37"/>
                    <a:pt x="93" y="37"/>
                  </a:cubicBezTo>
                  <a:cubicBezTo>
                    <a:pt x="93" y="37"/>
                    <a:pt x="94" y="38"/>
                    <a:pt x="94" y="38"/>
                  </a:cubicBezTo>
                  <a:cubicBezTo>
                    <a:pt x="94" y="39"/>
                    <a:pt x="94" y="40"/>
                    <a:pt x="94" y="41"/>
                  </a:cubicBezTo>
                  <a:cubicBezTo>
                    <a:pt x="94" y="42"/>
                    <a:pt x="93" y="42"/>
                    <a:pt x="93" y="42"/>
                  </a:cubicBezTo>
                  <a:cubicBezTo>
                    <a:pt x="68" y="42"/>
                    <a:pt x="42" y="42"/>
                    <a:pt x="17" y="42"/>
                  </a:cubicBezTo>
                  <a:cubicBezTo>
                    <a:pt x="16" y="42"/>
                    <a:pt x="16" y="42"/>
                    <a:pt x="16" y="41"/>
                  </a:cubicBezTo>
                  <a:cubicBezTo>
                    <a:pt x="16" y="40"/>
                    <a:pt x="16" y="39"/>
                    <a:pt x="16" y="38"/>
                  </a:cubicBezTo>
                  <a:cubicBezTo>
                    <a:pt x="16" y="38"/>
                    <a:pt x="16" y="37"/>
                    <a:pt x="17" y="37"/>
                  </a:cubicBezTo>
                  <a:close/>
                  <a:moveTo>
                    <a:pt x="17" y="26"/>
                  </a:moveTo>
                  <a:cubicBezTo>
                    <a:pt x="42" y="26"/>
                    <a:pt x="68" y="26"/>
                    <a:pt x="93" y="26"/>
                  </a:cubicBezTo>
                  <a:cubicBezTo>
                    <a:pt x="93" y="26"/>
                    <a:pt x="94" y="27"/>
                    <a:pt x="94" y="27"/>
                  </a:cubicBezTo>
                  <a:cubicBezTo>
                    <a:pt x="94" y="28"/>
                    <a:pt x="94" y="29"/>
                    <a:pt x="94" y="30"/>
                  </a:cubicBezTo>
                  <a:cubicBezTo>
                    <a:pt x="94" y="31"/>
                    <a:pt x="93" y="31"/>
                    <a:pt x="93" y="31"/>
                  </a:cubicBezTo>
                  <a:cubicBezTo>
                    <a:pt x="68" y="31"/>
                    <a:pt x="42" y="31"/>
                    <a:pt x="17" y="31"/>
                  </a:cubicBezTo>
                  <a:cubicBezTo>
                    <a:pt x="16" y="31"/>
                    <a:pt x="16" y="31"/>
                    <a:pt x="16" y="30"/>
                  </a:cubicBezTo>
                  <a:cubicBezTo>
                    <a:pt x="16" y="29"/>
                    <a:pt x="16" y="28"/>
                    <a:pt x="16" y="27"/>
                  </a:cubicBezTo>
                  <a:cubicBezTo>
                    <a:pt x="16" y="27"/>
                    <a:pt x="16" y="26"/>
                    <a:pt x="17" y="26"/>
                  </a:cubicBezTo>
                  <a:close/>
                </a:path>
              </a:pathLst>
            </a:custGeom>
            <a:solidFill>
              <a:schemeClr val="tx2">
                <a:lumMod val="75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50" name="任意多边形: 形状 49">
              <a:extLst>
                <a:ext uri="{FF2B5EF4-FFF2-40B4-BE49-F238E27FC236}">
                  <a16:creationId xmlns:a16="http://schemas.microsoft.com/office/drawing/2014/main" id="{899A1DBA-1669-43BE-89A3-7182DDD1F036}"/>
                </a:ext>
              </a:extLst>
            </p:cNvPr>
            <p:cNvSpPr>
              <a:spLocks/>
            </p:cNvSpPr>
            <p:nvPr/>
          </p:nvSpPr>
          <p:spPr bwMode="auto">
            <a:xfrm>
              <a:off x="5624262" y="2955110"/>
              <a:ext cx="944606" cy="943584"/>
            </a:xfrm>
            <a:custGeom>
              <a:avLst/>
              <a:gdLst>
                <a:gd name="T0" fmla="*/ 79 w 445"/>
                <a:gd name="T1" fmla="*/ 79 h 445"/>
                <a:gd name="T2" fmla="*/ 79 w 445"/>
                <a:gd name="T3" fmla="*/ 366 h 445"/>
                <a:gd name="T4" fmla="*/ 366 w 445"/>
                <a:gd name="T5" fmla="*/ 366 h 445"/>
                <a:gd name="T6" fmla="*/ 366 w 445"/>
                <a:gd name="T7" fmla="*/ 79 h 445"/>
                <a:gd name="T8" fmla="*/ 79 w 445"/>
                <a:gd name="T9" fmla="*/ 79 h 445"/>
              </a:gdLst>
              <a:ahLst/>
              <a:cxnLst>
                <a:cxn ang="0">
                  <a:pos x="T0" y="T1"/>
                </a:cxn>
                <a:cxn ang="0">
                  <a:pos x="T2" y="T3"/>
                </a:cxn>
                <a:cxn ang="0">
                  <a:pos x="T4" y="T5"/>
                </a:cxn>
                <a:cxn ang="0">
                  <a:pos x="T6" y="T7"/>
                </a:cxn>
                <a:cxn ang="0">
                  <a:pos x="T8" y="T9"/>
                </a:cxn>
              </a:cxnLst>
              <a:rect l="0" t="0" r="r" b="b"/>
              <a:pathLst>
                <a:path w="445" h="445">
                  <a:moveTo>
                    <a:pt x="79" y="79"/>
                  </a:moveTo>
                  <a:cubicBezTo>
                    <a:pt x="0" y="158"/>
                    <a:pt x="0" y="287"/>
                    <a:pt x="79" y="366"/>
                  </a:cubicBezTo>
                  <a:cubicBezTo>
                    <a:pt x="158" y="445"/>
                    <a:pt x="287" y="445"/>
                    <a:pt x="366" y="366"/>
                  </a:cubicBezTo>
                  <a:cubicBezTo>
                    <a:pt x="445" y="287"/>
                    <a:pt x="445" y="158"/>
                    <a:pt x="366" y="79"/>
                  </a:cubicBezTo>
                  <a:cubicBezTo>
                    <a:pt x="287" y="0"/>
                    <a:pt x="158" y="0"/>
                    <a:pt x="79" y="7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51" name="任意多边形: 形状 50">
              <a:extLst>
                <a:ext uri="{FF2B5EF4-FFF2-40B4-BE49-F238E27FC236}">
                  <a16:creationId xmlns:a16="http://schemas.microsoft.com/office/drawing/2014/main" id="{8FE4C81E-7C93-4CA2-8F8F-E14B5DA0A97B}"/>
                </a:ext>
              </a:extLst>
            </p:cNvPr>
            <p:cNvSpPr>
              <a:spLocks/>
            </p:cNvSpPr>
            <p:nvPr/>
          </p:nvSpPr>
          <p:spPr bwMode="auto">
            <a:xfrm>
              <a:off x="5695824" y="3026671"/>
              <a:ext cx="803528" cy="801484"/>
            </a:xfrm>
            <a:custGeom>
              <a:avLst/>
              <a:gdLst>
                <a:gd name="T0" fmla="*/ 311 w 378"/>
                <a:gd name="T1" fmla="*/ 67 h 378"/>
                <a:gd name="T2" fmla="*/ 311 w 378"/>
                <a:gd name="T3" fmla="*/ 311 h 378"/>
                <a:gd name="T4" fmla="*/ 67 w 378"/>
                <a:gd name="T5" fmla="*/ 311 h 378"/>
                <a:gd name="T6" fmla="*/ 67 w 378"/>
                <a:gd name="T7" fmla="*/ 67 h 378"/>
                <a:gd name="T8" fmla="*/ 311 w 378"/>
                <a:gd name="T9" fmla="*/ 67 h 378"/>
                <a:gd name="T10" fmla="*/ 295 w 378"/>
                <a:gd name="T11" fmla="*/ 83 h 378"/>
                <a:gd name="T12" fmla="*/ 295 w 378"/>
                <a:gd name="T13" fmla="*/ 295 h 378"/>
                <a:gd name="T14" fmla="*/ 83 w 378"/>
                <a:gd name="T15" fmla="*/ 295 h 378"/>
                <a:gd name="T16" fmla="*/ 83 w 378"/>
                <a:gd name="T17" fmla="*/ 83 h 378"/>
                <a:gd name="T18" fmla="*/ 295 w 378"/>
                <a:gd name="T19" fmla="*/ 83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8" h="378">
                  <a:moveTo>
                    <a:pt x="311" y="67"/>
                  </a:moveTo>
                  <a:cubicBezTo>
                    <a:pt x="378" y="134"/>
                    <a:pt x="378" y="244"/>
                    <a:pt x="311" y="311"/>
                  </a:cubicBezTo>
                  <a:cubicBezTo>
                    <a:pt x="244" y="378"/>
                    <a:pt x="134" y="378"/>
                    <a:pt x="67" y="311"/>
                  </a:cubicBezTo>
                  <a:cubicBezTo>
                    <a:pt x="0" y="244"/>
                    <a:pt x="0" y="134"/>
                    <a:pt x="67" y="67"/>
                  </a:cubicBezTo>
                  <a:cubicBezTo>
                    <a:pt x="134" y="0"/>
                    <a:pt x="244" y="0"/>
                    <a:pt x="311" y="67"/>
                  </a:cubicBezTo>
                  <a:close/>
                  <a:moveTo>
                    <a:pt x="295" y="83"/>
                  </a:moveTo>
                  <a:cubicBezTo>
                    <a:pt x="354" y="141"/>
                    <a:pt x="354" y="237"/>
                    <a:pt x="295" y="295"/>
                  </a:cubicBezTo>
                  <a:cubicBezTo>
                    <a:pt x="237" y="354"/>
                    <a:pt x="141" y="354"/>
                    <a:pt x="83" y="295"/>
                  </a:cubicBezTo>
                  <a:cubicBezTo>
                    <a:pt x="24" y="237"/>
                    <a:pt x="24" y="141"/>
                    <a:pt x="83" y="83"/>
                  </a:cubicBezTo>
                  <a:cubicBezTo>
                    <a:pt x="141" y="24"/>
                    <a:pt x="237" y="24"/>
                    <a:pt x="295" y="83"/>
                  </a:cubicBezTo>
                  <a:close/>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52" name="任意多边形: 形状 51">
              <a:extLst>
                <a:ext uri="{FF2B5EF4-FFF2-40B4-BE49-F238E27FC236}">
                  <a16:creationId xmlns:a16="http://schemas.microsoft.com/office/drawing/2014/main" id="{358F1BB3-28C3-4024-9F91-ABA6592F29E8}"/>
                </a:ext>
              </a:extLst>
            </p:cNvPr>
            <p:cNvSpPr>
              <a:spLocks/>
            </p:cNvSpPr>
            <p:nvPr/>
          </p:nvSpPr>
          <p:spPr bwMode="auto">
            <a:xfrm>
              <a:off x="5918685" y="3228064"/>
              <a:ext cx="357805" cy="375185"/>
            </a:xfrm>
            <a:custGeom>
              <a:avLst/>
              <a:gdLst>
                <a:gd name="T0" fmla="*/ 84 w 168"/>
                <a:gd name="T1" fmla="*/ 96 h 177"/>
                <a:gd name="T2" fmla="*/ 94 w 168"/>
                <a:gd name="T3" fmla="*/ 106 h 177"/>
                <a:gd name="T4" fmla="*/ 88 w 168"/>
                <a:gd name="T5" fmla="*/ 115 h 177"/>
                <a:gd name="T6" fmla="*/ 93 w 168"/>
                <a:gd name="T7" fmla="*/ 147 h 177"/>
                <a:gd name="T8" fmla="*/ 114 w 168"/>
                <a:gd name="T9" fmla="*/ 94 h 177"/>
                <a:gd name="T10" fmla="*/ 150 w 168"/>
                <a:gd name="T11" fmla="*/ 107 h 177"/>
                <a:gd name="T12" fmla="*/ 168 w 168"/>
                <a:gd name="T13" fmla="*/ 133 h 177"/>
                <a:gd name="T14" fmla="*/ 168 w 168"/>
                <a:gd name="T15" fmla="*/ 177 h 177"/>
                <a:gd name="T16" fmla="*/ 0 w 168"/>
                <a:gd name="T17" fmla="*/ 177 h 177"/>
                <a:gd name="T18" fmla="*/ 0 w 168"/>
                <a:gd name="T19" fmla="*/ 133 h 177"/>
                <a:gd name="T20" fmla="*/ 18 w 168"/>
                <a:gd name="T21" fmla="*/ 107 h 177"/>
                <a:gd name="T22" fmla="*/ 53 w 168"/>
                <a:gd name="T23" fmla="*/ 94 h 177"/>
                <a:gd name="T24" fmla="*/ 75 w 168"/>
                <a:gd name="T25" fmla="*/ 147 h 177"/>
                <a:gd name="T26" fmla="*/ 80 w 168"/>
                <a:gd name="T27" fmla="*/ 115 h 177"/>
                <a:gd name="T28" fmla="*/ 74 w 168"/>
                <a:gd name="T29" fmla="*/ 106 h 177"/>
                <a:gd name="T30" fmla="*/ 84 w 168"/>
                <a:gd name="T31" fmla="*/ 96 h 177"/>
                <a:gd name="T32" fmla="*/ 84 w 168"/>
                <a:gd name="T33" fmla="*/ 87 h 177"/>
                <a:gd name="T34" fmla="*/ 58 w 168"/>
                <a:gd name="T35" fmla="*/ 69 h 177"/>
                <a:gd name="T36" fmla="*/ 50 w 168"/>
                <a:gd name="T37" fmla="*/ 25 h 177"/>
                <a:gd name="T38" fmla="*/ 84 w 168"/>
                <a:gd name="T39" fmla="*/ 0 h 177"/>
                <a:gd name="T40" fmla="*/ 118 w 168"/>
                <a:gd name="T41" fmla="*/ 25 h 177"/>
                <a:gd name="T42" fmla="*/ 110 w 168"/>
                <a:gd name="T43" fmla="*/ 69 h 177"/>
                <a:gd name="T44" fmla="*/ 84 w 168"/>
                <a:gd name="T45" fmla="*/ 8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8" h="177">
                  <a:moveTo>
                    <a:pt x="84" y="96"/>
                  </a:moveTo>
                  <a:cubicBezTo>
                    <a:pt x="89" y="96"/>
                    <a:pt x="94" y="100"/>
                    <a:pt x="94" y="106"/>
                  </a:cubicBezTo>
                  <a:cubicBezTo>
                    <a:pt x="94" y="110"/>
                    <a:pt x="91" y="113"/>
                    <a:pt x="88" y="115"/>
                  </a:cubicBezTo>
                  <a:cubicBezTo>
                    <a:pt x="93" y="147"/>
                    <a:pt x="93" y="147"/>
                    <a:pt x="93" y="147"/>
                  </a:cubicBezTo>
                  <a:cubicBezTo>
                    <a:pt x="114" y="94"/>
                    <a:pt x="114" y="94"/>
                    <a:pt x="114" y="94"/>
                  </a:cubicBezTo>
                  <a:cubicBezTo>
                    <a:pt x="150" y="107"/>
                    <a:pt x="150" y="107"/>
                    <a:pt x="150" y="107"/>
                  </a:cubicBezTo>
                  <a:cubicBezTo>
                    <a:pt x="162" y="111"/>
                    <a:pt x="168" y="120"/>
                    <a:pt x="168" y="133"/>
                  </a:cubicBezTo>
                  <a:cubicBezTo>
                    <a:pt x="168" y="177"/>
                    <a:pt x="168" y="177"/>
                    <a:pt x="168" y="177"/>
                  </a:cubicBezTo>
                  <a:cubicBezTo>
                    <a:pt x="0" y="177"/>
                    <a:pt x="0" y="177"/>
                    <a:pt x="0" y="177"/>
                  </a:cubicBezTo>
                  <a:cubicBezTo>
                    <a:pt x="0" y="133"/>
                    <a:pt x="0" y="133"/>
                    <a:pt x="0" y="133"/>
                  </a:cubicBezTo>
                  <a:cubicBezTo>
                    <a:pt x="0" y="120"/>
                    <a:pt x="6" y="111"/>
                    <a:pt x="18" y="107"/>
                  </a:cubicBezTo>
                  <a:cubicBezTo>
                    <a:pt x="53" y="94"/>
                    <a:pt x="53" y="94"/>
                    <a:pt x="53" y="94"/>
                  </a:cubicBezTo>
                  <a:cubicBezTo>
                    <a:pt x="75" y="147"/>
                    <a:pt x="75" y="147"/>
                    <a:pt x="75" y="147"/>
                  </a:cubicBezTo>
                  <a:cubicBezTo>
                    <a:pt x="80" y="115"/>
                    <a:pt x="80" y="115"/>
                    <a:pt x="80" y="115"/>
                  </a:cubicBezTo>
                  <a:cubicBezTo>
                    <a:pt x="76" y="113"/>
                    <a:pt x="74" y="110"/>
                    <a:pt x="74" y="106"/>
                  </a:cubicBezTo>
                  <a:cubicBezTo>
                    <a:pt x="74" y="100"/>
                    <a:pt x="78" y="96"/>
                    <a:pt x="84" y="96"/>
                  </a:cubicBezTo>
                  <a:close/>
                  <a:moveTo>
                    <a:pt x="84" y="87"/>
                  </a:moveTo>
                  <a:cubicBezTo>
                    <a:pt x="72" y="87"/>
                    <a:pt x="63" y="78"/>
                    <a:pt x="58" y="69"/>
                  </a:cubicBezTo>
                  <a:cubicBezTo>
                    <a:pt x="50" y="56"/>
                    <a:pt x="46" y="39"/>
                    <a:pt x="50" y="25"/>
                  </a:cubicBezTo>
                  <a:cubicBezTo>
                    <a:pt x="54" y="11"/>
                    <a:pt x="64" y="0"/>
                    <a:pt x="84" y="0"/>
                  </a:cubicBezTo>
                  <a:cubicBezTo>
                    <a:pt x="104" y="0"/>
                    <a:pt x="114" y="11"/>
                    <a:pt x="118" y="25"/>
                  </a:cubicBezTo>
                  <a:cubicBezTo>
                    <a:pt x="121" y="39"/>
                    <a:pt x="118" y="56"/>
                    <a:pt x="110" y="69"/>
                  </a:cubicBezTo>
                  <a:cubicBezTo>
                    <a:pt x="104" y="79"/>
                    <a:pt x="95" y="87"/>
                    <a:pt x="84" y="87"/>
                  </a:cubicBezTo>
                  <a:close/>
                </a:path>
              </a:pathLst>
            </a:custGeom>
            <a:solidFill>
              <a:schemeClr val="tx2">
                <a:lumMod val="5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grpSp>
      <p:grpSp>
        <p:nvGrpSpPr>
          <p:cNvPr id="53" name="组合 52">
            <a:extLst>
              <a:ext uri="{FF2B5EF4-FFF2-40B4-BE49-F238E27FC236}">
                <a16:creationId xmlns:a16="http://schemas.microsoft.com/office/drawing/2014/main" id="{D0C0F64C-B071-4AE1-AA0B-28B93E7AEBAB}"/>
              </a:ext>
            </a:extLst>
          </p:cNvPr>
          <p:cNvGrpSpPr/>
          <p:nvPr/>
        </p:nvGrpSpPr>
        <p:grpSpPr>
          <a:xfrm>
            <a:off x="242889" y="2048994"/>
            <a:ext cx="3297607" cy="723852"/>
            <a:chOff x="719666" y="2048993"/>
            <a:chExt cx="3288101" cy="723852"/>
          </a:xfrm>
        </p:grpSpPr>
        <p:sp>
          <p:nvSpPr>
            <p:cNvPr id="54" name="文本框 202">
              <a:extLst>
                <a:ext uri="{FF2B5EF4-FFF2-40B4-BE49-F238E27FC236}">
                  <a16:creationId xmlns:a16="http://schemas.microsoft.com/office/drawing/2014/main" id="{43403484-5187-4D2E-81CA-D7D8BF0B16B9}"/>
                </a:ext>
              </a:extLst>
            </p:cNvPr>
            <p:cNvSpPr txBox="1"/>
            <p:nvPr/>
          </p:nvSpPr>
          <p:spPr>
            <a:xfrm>
              <a:off x="719666" y="2295214"/>
              <a:ext cx="3288101" cy="477631"/>
            </a:xfrm>
            <a:prstGeom prst="rect">
              <a:avLst/>
            </a:prstGeom>
            <a:noFill/>
          </p:spPr>
          <p:txBody>
            <a:bodyPr wrap="square" lIns="96000" tIns="0" rIns="96000" bIns="0">
              <a:normAutofit/>
            </a:bodyPr>
            <a:lstStyle/>
            <a:p>
              <a:pPr marL="0" marR="0" lvl="0" indent="0" algn="r" defTabSz="1219140" rtl="0" eaLnBrk="1" fontAlgn="auto" latinLnBrk="0" hangingPunct="1">
                <a:lnSpc>
                  <a:spcPct val="120000"/>
                </a:lnSpc>
                <a:spcBef>
                  <a:spcPct val="0"/>
                </a:spcBef>
                <a:spcAft>
                  <a:spcPts val="0"/>
                </a:spcAft>
                <a:buClrTx/>
                <a:buSzTx/>
                <a:buFontTx/>
                <a:buNone/>
                <a:tabLst/>
                <a:defRPr/>
              </a:pPr>
              <a:r>
                <a:rPr kumimoji="0" lang="zh-CN" altLang="en-US" sz="1200" b="0" i="0" u="none" strike="noStrike" kern="1200" cap="none" spc="0" normalizeH="0" baseline="0" noProof="0">
                  <a:ln>
                    <a:noFill/>
                  </a:ln>
                  <a:solidFill>
                    <a:schemeClr val="bg1"/>
                  </a:solidFill>
                  <a:effectLst/>
                  <a:uLnTx/>
                  <a:uFillTx/>
                  <a:cs typeface="+mn-ea"/>
                  <a:sym typeface="+mn-lt"/>
                </a:rPr>
                <a:t>此部分内容作为文字排版占位显示</a:t>
              </a:r>
              <a:br>
                <a:rPr kumimoji="0" lang="zh-CN" altLang="en-US" sz="1200" b="0" i="0" u="none" strike="noStrike" kern="1200" cap="none" spc="0" normalizeH="0" baseline="0" noProof="0">
                  <a:ln>
                    <a:noFill/>
                  </a:ln>
                  <a:solidFill>
                    <a:schemeClr val="bg1"/>
                  </a:solidFill>
                  <a:effectLst/>
                  <a:uLnTx/>
                  <a:uFillTx/>
                  <a:cs typeface="+mn-ea"/>
                  <a:sym typeface="+mn-lt"/>
                </a:rPr>
              </a:br>
              <a:r>
                <a:rPr kumimoji="0" lang="zh-CN" altLang="en-US" sz="1200" b="0" i="0" u="none" strike="noStrike" kern="1200" cap="none" spc="0" normalizeH="0" baseline="0" noProof="0">
                  <a:ln>
                    <a:noFill/>
                  </a:ln>
                  <a:solidFill>
                    <a:schemeClr val="bg1"/>
                  </a:solidFill>
                  <a:effectLst/>
                  <a:uLnTx/>
                  <a:uFillTx/>
                  <a:cs typeface="+mn-ea"/>
                  <a:sym typeface="+mn-lt"/>
                </a:rPr>
                <a:t>（建议使用主题字体）</a:t>
              </a:r>
            </a:p>
          </p:txBody>
        </p:sp>
        <p:sp>
          <p:nvSpPr>
            <p:cNvPr id="55" name="矩形 54">
              <a:extLst>
                <a:ext uri="{FF2B5EF4-FFF2-40B4-BE49-F238E27FC236}">
                  <a16:creationId xmlns:a16="http://schemas.microsoft.com/office/drawing/2014/main" id="{641FD3A6-B041-4AF5-A67A-FFDF43690897}"/>
                </a:ext>
              </a:extLst>
            </p:cNvPr>
            <p:cNvSpPr/>
            <p:nvPr/>
          </p:nvSpPr>
          <p:spPr>
            <a:xfrm>
              <a:off x="719666" y="2048993"/>
              <a:ext cx="3288101" cy="246221"/>
            </a:xfrm>
            <a:prstGeom prst="rect">
              <a:avLst/>
            </a:prstGeom>
          </p:spPr>
          <p:txBody>
            <a:bodyPr wrap="none" lIns="96000" tIns="0" rIns="96000" bIns="0">
              <a:noAutofit/>
            </a:bodyPr>
            <a:lstStyle/>
            <a:p>
              <a:pPr marL="0" marR="0" lvl="0" indent="0" algn="r" defTabSz="1219140" rtl="0" eaLnBrk="1" fontAlgn="auto" latinLnBrk="0" hangingPunct="1">
                <a:lnSpc>
                  <a:spcPct val="100000"/>
                </a:lnSpc>
                <a:spcBef>
                  <a:spcPct val="0"/>
                </a:spcBef>
                <a:spcAft>
                  <a:spcPts val="0"/>
                </a:spcAft>
                <a:buClrTx/>
                <a:buSzTx/>
                <a:buFontTx/>
                <a:buNone/>
                <a:tabLst/>
                <a:defRPr/>
              </a:pPr>
              <a:r>
                <a:rPr kumimoji="0" lang="zh-CN" altLang="en-US" sz="1867" b="1" i="0" u="none" strike="noStrike" kern="1200" cap="none" spc="0" normalizeH="0" baseline="0" noProof="0" dirty="0">
                  <a:ln>
                    <a:noFill/>
                  </a:ln>
                  <a:solidFill>
                    <a:schemeClr val="bg1"/>
                  </a:solidFill>
                  <a:effectLst/>
                  <a:uLnTx/>
                  <a:uFillTx/>
                  <a:cs typeface="+mn-ea"/>
                  <a:sym typeface="+mn-lt"/>
                </a:rPr>
                <a:t>标题文本预设</a:t>
              </a:r>
            </a:p>
          </p:txBody>
        </p:sp>
      </p:grpSp>
      <p:grpSp>
        <p:nvGrpSpPr>
          <p:cNvPr id="56" name="组合 55">
            <a:extLst>
              <a:ext uri="{FF2B5EF4-FFF2-40B4-BE49-F238E27FC236}">
                <a16:creationId xmlns:a16="http://schemas.microsoft.com/office/drawing/2014/main" id="{986FC460-F0B6-4D12-9C41-E079D7412C40}"/>
              </a:ext>
            </a:extLst>
          </p:cNvPr>
          <p:cNvGrpSpPr/>
          <p:nvPr/>
        </p:nvGrpSpPr>
        <p:grpSpPr>
          <a:xfrm>
            <a:off x="8651507" y="2048994"/>
            <a:ext cx="3297607" cy="723852"/>
            <a:chOff x="719666" y="2048993"/>
            <a:chExt cx="3288101" cy="723852"/>
          </a:xfrm>
        </p:grpSpPr>
        <p:sp>
          <p:nvSpPr>
            <p:cNvPr id="57" name="文本框 205">
              <a:extLst>
                <a:ext uri="{FF2B5EF4-FFF2-40B4-BE49-F238E27FC236}">
                  <a16:creationId xmlns:a16="http://schemas.microsoft.com/office/drawing/2014/main" id="{8AE61830-69E0-41E8-9551-B334D774261D}"/>
                </a:ext>
              </a:extLst>
            </p:cNvPr>
            <p:cNvSpPr txBox="1"/>
            <p:nvPr/>
          </p:nvSpPr>
          <p:spPr>
            <a:xfrm>
              <a:off x="719666" y="2295214"/>
              <a:ext cx="3288101" cy="477631"/>
            </a:xfrm>
            <a:prstGeom prst="rect">
              <a:avLst/>
            </a:prstGeom>
            <a:noFill/>
          </p:spPr>
          <p:txBody>
            <a:bodyPr wrap="square" lIns="96000" tIns="0" rIns="96000" bIns="0">
              <a:normAutofit/>
            </a:bodyPr>
            <a:lstStyle/>
            <a:p>
              <a:pPr marL="0" marR="0" lvl="0" indent="0" algn="l" defTabSz="1219140" rtl="0" eaLnBrk="1" fontAlgn="auto" latinLnBrk="0" hangingPunct="1">
                <a:lnSpc>
                  <a:spcPct val="120000"/>
                </a:lnSpc>
                <a:spcBef>
                  <a:spcPct val="0"/>
                </a:spcBef>
                <a:spcAft>
                  <a:spcPts val="0"/>
                </a:spcAft>
                <a:buClrTx/>
                <a:buSzTx/>
                <a:buFontTx/>
                <a:buNone/>
                <a:tabLst/>
                <a:defRPr/>
              </a:pPr>
              <a:r>
                <a:rPr kumimoji="0" lang="zh-CN" altLang="en-US" sz="1200" b="0" i="0" u="none" strike="noStrike" kern="1200" cap="none" spc="0" normalizeH="0" baseline="0" noProof="0">
                  <a:ln>
                    <a:noFill/>
                  </a:ln>
                  <a:solidFill>
                    <a:schemeClr val="bg1"/>
                  </a:solidFill>
                  <a:effectLst/>
                  <a:uLnTx/>
                  <a:uFillTx/>
                  <a:cs typeface="+mn-ea"/>
                  <a:sym typeface="+mn-lt"/>
                </a:rPr>
                <a:t>此部分内容作为文字排版占位显示</a:t>
              </a:r>
              <a:br>
                <a:rPr kumimoji="0" lang="zh-CN" altLang="en-US" sz="1200" b="0" i="0" u="none" strike="noStrike" kern="1200" cap="none" spc="0" normalizeH="0" baseline="0" noProof="0">
                  <a:ln>
                    <a:noFill/>
                  </a:ln>
                  <a:solidFill>
                    <a:schemeClr val="bg1"/>
                  </a:solidFill>
                  <a:effectLst/>
                  <a:uLnTx/>
                  <a:uFillTx/>
                  <a:cs typeface="+mn-ea"/>
                  <a:sym typeface="+mn-lt"/>
                </a:rPr>
              </a:br>
              <a:r>
                <a:rPr kumimoji="0" lang="zh-CN" altLang="en-US" sz="1200" b="0" i="0" u="none" strike="noStrike" kern="1200" cap="none" spc="0" normalizeH="0" baseline="0" noProof="0">
                  <a:ln>
                    <a:noFill/>
                  </a:ln>
                  <a:solidFill>
                    <a:schemeClr val="bg1"/>
                  </a:solidFill>
                  <a:effectLst/>
                  <a:uLnTx/>
                  <a:uFillTx/>
                  <a:cs typeface="+mn-ea"/>
                  <a:sym typeface="+mn-lt"/>
                </a:rPr>
                <a:t>（建议使用主题字体）</a:t>
              </a:r>
            </a:p>
          </p:txBody>
        </p:sp>
        <p:sp>
          <p:nvSpPr>
            <p:cNvPr id="58" name="矩形 57">
              <a:extLst>
                <a:ext uri="{FF2B5EF4-FFF2-40B4-BE49-F238E27FC236}">
                  <a16:creationId xmlns:a16="http://schemas.microsoft.com/office/drawing/2014/main" id="{79BF7D78-61F2-4244-9300-7125AF1D1F51}"/>
                </a:ext>
              </a:extLst>
            </p:cNvPr>
            <p:cNvSpPr/>
            <p:nvPr/>
          </p:nvSpPr>
          <p:spPr>
            <a:xfrm>
              <a:off x="719666" y="2048993"/>
              <a:ext cx="3288101" cy="246221"/>
            </a:xfrm>
            <a:prstGeom prst="rect">
              <a:avLst/>
            </a:prstGeom>
          </p:spPr>
          <p:txBody>
            <a:bodyPr wrap="none" lIns="96000" tIns="0" rIns="96000" bIns="0">
              <a:noAutofit/>
            </a:bodyPr>
            <a:lstStyle/>
            <a:p>
              <a:pPr marL="0" marR="0" lvl="0" indent="0" algn="l" defTabSz="1219140" rtl="0" eaLnBrk="1" fontAlgn="auto" latinLnBrk="0" hangingPunct="1">
                <a:lnSpc>
                  <a:spcPct val="100000"/>
                </a:lnSpc>
                <a:spcBef>
                  <a:spcPct val="0"/>
                </a:spcBef>
                <a:spcAft>
                  <a:spcPts val="0"/>
                </a:spcAft>
                <a:buClrTx/>
                <a:buSzTx/>
                <a:buFontTx/>
                <a:buNone/>
                <a:tabLst/>
                <a:defRPr/>
              </a:pPr>
              <a:r>
                <a:rPr kumimoji="0" lang="zh-CN" altLang="en-US" sz="1867" b="1" i="0" u="none" strike="noStrike" kern="1200" cap="none" spc="0" normalizeH="0" baseline="0" noProof="0">
                  <a:ln>
                    <a:noFill/>
                  </a:ln>
                  <a:solidFill>
                    <a:schemeClr val="bg1"/>
                  </a:solidFill>
                  <a:effectLst/>
                  <a:uLnTx/>
                  <a:uFillTx/>
                  <a:cs typeface="+mn-ea"/>
                  <a:sym typeface="+mn-lt"/>
                </a:rPr>
                <a:t>标题文本预设</a:t>
              </a:r>
            </a:p>
          </p:txBody>
        </p:sp>
      </p:grpSp>
      <p:grpSp>
        <p:nvGrpSpPr>
          <p:cNvPr id="59" name="组合 58">
            <a:extLst>
              <a:ext uri="{FF2B5EF4-FFF2-40B4-BE49-F238E27FC236}">
                <a16:creationId xmlns:a16="http://schemas.microsoft.com/office/drawing/2014/main" id="{3189A55E-369C-48C1-A8EB-EB9D1CFCCDE2}"/>
              </a:ext>
            </a:extLst>
          </p:cNvPr>
          <p:cNvGrpSpPr/>
          <p:nvPr/>
        </p:nvGrpSpPr>
        <p:grpSpPr>
          <a:xfrm>
            <a:off x="242889" y="4525198"/>
            <a:ext cx="3297607" cy="723852"/>
            <a:chOff x="719666" y="2048993"/>
            <a:chExt cx="3288101" cy="723852"/>
          </a:xfrm>
        </p:grpSpPr>
        <p:sp>
          <p:nvSpPr>
            <p:cNvPr id="60" name="文本框 208">
              <a:extLst>
                <a:ext uri="{FF2B5EF4-FFF2-40B4-BE49-F238E27FC236}">
                  <a16:creationId xmlns:a16="http://schemas.microsoft.com/office/drawing/2014/main" id="{0FEB4216-EBC4-47FC-B1D9-1EB364D3278B}"/>
                </a:ext>
              </a:extLst>
            </p:cNvPr>
            <p:cNvSpPr txBox="1"/>
            <p:nvPr/>
          </p:nvSpPr>
          <p:spPr>
            <a:xfrm>
              <a:off x="719666" y="2295214"/>
              <a:ext cx="3288101" cy="477631"/>
            </a:xfrm>
            <a:prstGeom prst="rect">
              <a:avLst/>
            </a:prstGeom>
            <a:noFill/>
          </p:spPr>
          <p:txBody>
            <a:bodyPr wrap="square" lIns="96000" tIns="0" rIns="96000" bIns="0">
              <a:normAutofit/>
            </a:bodyPr>
            <a:lstStyle/>
            <a:p>
              <a:pPr marL="0" marR="0" lvl="0" indent="0" algn="r" defTabSz="1219140" rtl="0" eaLnBrk="1" fontAlgn="auto" latinLnBrk="0" hangingPunct="1">
                <a:lnSpc>
                  <a:spcPct val="120000"/>
                </a:lnSpc>
                <a:spcBef>
                  <a:spcPct val="0"/>
                </a:spcBef>
                <a:spcAft>
                  <a:spcPts val="0"/>
                </a:spcAft>
                <a:buClrTx/>
                <a:buSzTx/>
                <a:buFontTx/>
                <a:buNone/>
                <a:tabLst/>
                <a:defRPr/>
              </a:pPr>
              <a:r>
                <a:rPr kumimoji="0" lang="zh-CN" altLang="en-US" sz="1200" b="0" i="0" u="none" strike="noStrike" kern="1200" cap="none" spc="0" normalizeH="0" baseline="0" noProof="0">
                  <a:ln>
                    <a:noFill/>
                  </a:ln>
                  <a:solidFill>
                    <a:schemeClr val="bg1"/>
                  </a:solidFill>
                  <a:effectLst/>
                  <a:uLnTx/>
                  <a:uFillTx/>
                  <a:cs typeface="+mn-ea"/>
                  <a:sym typeface="+mn-lt"/>
                </a:rPr>
                <a:t>此部分内容作为文字排版占位显示</a:t>
              </a:r>
              <a:br>
                <a:rPr kumimoji="0" lang="zh-CN" altLang="en-US" sz="1200" b="0" i="0" u="none" strike="noStrike" kern="1200" cap="none" spc="0" normalizeH="0" baseline="0" noProof="0">
                  <a:ln>
                    <a:noFill/>
                  </a:ln>
                  <a:solidFill>
                    <a:schemeClr val="bg1"/>
                  </a:solidFill>
                  <a:effectLst/>
                  <a:uLnTx/>
                  <a:uFillTx/>
                  <a:cs typeface="+mn-ea"/>
                  <a:sym typeface="+mn-lt"/>
                </a:rPr>
              </a:br>
              <a:r>
                <a:rPr kumimoji="0" lang="zh-CN" altLang="en-US" sz="1200" b="0" i="0" u="none" strike="noStrike" kern="1200" cap="none" spc="0" normalizeH="0" baseline="0" noProof="0">
                  <a:ln>
                    <a:noFill/>
                  </a:ln>
                  <a:solidFill>
                    <a:schemeClr val="bg1"/>
                  </a:solidFill>
                  <a:effectLst/>
                  <a:uLnTx/>
                  <a:uFillTx/>
                  <a:cs typeface="+mn-ea"/>
                  <a:sym typeface="+mn-lt"/>
                </a:rPr>
                <a:t>（建议使用主题字体）</a:t>
              </a:r>
            </a:p>
          </p:txBody>
        </p:sp>
        <p:sp>
          <p:nvSpPr>
            <p:cNvPr id="61" name="矩形 60">
              <a:extLst>
                <a:ext uri="{FF2B5EF4-FFF2-40B4-BE49-F238E27FC236}">
                  <a16:creationId xmlns:a16="http://schemas.microsoft.com/office/drawing/2014/main" id="{DC682D27-6A82-45DC-A776-E6D54F7FB43D}"/>
                </a:ext>
              </a:extLst>
            </p:cNvPr>
            <p:cNvSpPr/>
            <p:nvPr/>
          </p:nvSpPr>
          <p:spPr>
            <a:xfrm>
              <a:off x="719666" y="2048993"/>
              <a:ext cx="3288101" cy="246221"/>
            </a:xfrm>
            <a:prstGeom prst="rect">
              <a:avLst/>
            </a:prstGeom>
          </p:spPr>
          <p:txBody>
            <a:bodyPr wrap="none" lIns="96000" tIns="0" rIns="96000" bIns="0">
              <a:noAutofit/>
            </a:bodyPr>
            <a:lstStyle/>
            <a:p>
              <a:pPr marL="0" marR="0" lvl="0" indent="0" algn="r" defTabSz="1219140" rtl="0" eaLnBrk="1" fontAlgn="auto" latinLnBrk="0" hangingPunct="1">
                <a:lnSpc>
                  <a:spcPct val="100000"/>
                </a:lnSpc>
                <a:spcBef>
                  <a:spcPct val="0"/>
                </a:spcBef>
                <a:spcAft>
                  <a:spcPts val="0"/>
                </a:spcAft>
                <a:buClrTx/>
                <a:buSzTx/>
                <a:buFontTx/>
                <a:buNone/>
                <a:tabLst/>
                <a:defRPr/>
              </a:pPr>
              <a:r>
                <a:rPr kumimoji="0" lang="zh-CN" altLang="en-US" sz="1867" b="1" i="0" u="none" strike="noStrike" kern="1200" cap="none" spc="0" normalizeH="0" baseline="0" noProof="0">
                  <a:ln>
                    <a:noFill/>
                  </a:ln>
                  <a:solidFill>
                    <a:schemeClr val="bg1"/>
                  </a:solidFill>
                  <a:effectLst/>
                  <a:uLnTx/>
                  <a:uFillTx/>
                  <a:cs typeface="+mn-ea"/>
                  <a:sym typeface="+mn-lt"/>
                </a:rPr>
                <a:t>标题文本预设</a:t>
              </a:r>
            </a:p>
          </p:txBody>
        </p:sp>
      </p:grpSp>
      <p:grpSp>
        <p:nvGrpSpPr>
          <p:cNvPr id="62" name="组合 61">
            <a:extLst>
              <a:ext uri="{FF2B5EF4-FFF2-40B4-BE49-F238E27FC236}">
                <a16:creationId xmlns:a16="http://schemas.microsoft.com/office/drawing/2014/main" id="{4F279068-8C9E-49AC-B041-5A034847867B}"/>
              </a:ext>
            </a:extLst>
          </p:cNvPr>
          <p:cNvGrpSpPr/>
          <p:nvPr/>
        </p:nvGrpSpPr>
        <p:grpSpPr>
          <a:xfrm>
            <a:off x="8651507" y="4525198"/>
            <a:ext cx="3297607" cy="723852"/>
            <a:chOff x="719666" y="2048993"/>
            <a:chExt cx="3288101" cy="723852"/>
          </a:xfrm>
        </p:grpSpPr>
        <p:sp>
          <p:nvSpPr>
            <p:cNvPr id="63" name="文本框 211">
              <a:extLst>
                <a:ext uri="{FF2B5EF4-FFF2-40B4-BE49-F238E27FC236}">
                  <a16:creationId xmlns:a16="http://schemas.microsoft.com/office/drawing/2014/main" id="{EEB6C923-36B9-4AF8-ABB7-526DF4E95824}"/>
                </a:ext>
              </a:extLst>
            </p:cNvPr>
            <p:cNvSpPr txBox="1"/>
            <p:nvPr/>
          </p:nvSpPr>
          <p:spPr>
            <a:xfrm>
              <a:off x="719666" y="2295214"/>
              <a:ext cx="3288101" cy="477631"/>
            </a:xfrm>
            <a:prstGeom prst="rect">
              <a:avLst/>
            </a:prstGeom>
            <a:noFill/>
          </p:spPr>
          <p:txBody>
            <a:bodyPr wrap="square" lIns="96000" tIns="0" rIns="96000" bIns="0">
              <a:normAutofit/>
            </a:bodyPr>
            <a:lstStyle/>
            <a:p>
              <a:pPr marL="0" marR="0" lvl="0" indent="0" algn="l" defTabSz="1219140" rtl="0" eaLnBrk="1" fontAlgn="auto" latinLnBrk="0" hangingPunct="1">
                <a:lnSpc>
                  <a:spcPct val="120000"/>
                </a:lnSpc>
                <a:spcBef>
                  <a:spcPct val="0"/>
                </a:spcBef>
                <a:spcAft>
                  <a:spcPts val="0"/>
                </a:spcAft>
                <a:buClrTx/>
                <a:buSzTx/>
                <a:buFontTx/>
                <a:buNone/>
                <a:tabLst/>
                <a:defRPr/>
              </a:pPr>
              <a:r>
                <a:rPr kumimoji="0" lang="zh-CN" altLang="en-US" sz="1200" b="0" i="0" u="none" strike="noStrike" kern="1200" cap="none" spc="0" normalizeH="0" baseline="0" noProof="0">
                  <a:ln>
                    <a:noFill/>
                  </a:ln>
                  <a:solidFill>
                    <a:schemeClr val="bg1"/>
                  </a:solidFill>
                  <a:effectLst/>
                  <a:uLnTx/>
                  <a:uFillTx/>
                  <a:cs typeface="+mn-ea"/>
                  <a:sym typeface="+mn-lt"/>
                </a:rPr>
                <a:t>此部分内容作为文字排版占位显示</a:t>
              </a:r>
              <a:br>
                <a:rPr kumimoji="0" lang="zh-CN" altLang="en-US" sz="1200" b="0" i="0" u="none" strike="noStrike" kern="1200" cap="none" spc="0" normalizeH="0" baseline="0" noProof="0">
                  <a:ln>
                    <a:noFill/>
                  </a:ln>
                  <a:solidFill>
                    <a:schemeClr val="bg1"/>
                  </a:solidFill>
                  <a:effectLst/>
                  <a:uLnTx/>
                  <a:uFillTx/>
                  <a:cs typeface="+mn-ea"/>
                  <a:sym typeface="+mn-lt"/>
                </a:rPr>
              </a:br>
              <a:r>
                <a:rPr kumimoji="0" lang="zh-CN" altLang="en-US" sz="1200" b="0" i="0" u="none" strike="noStrike" kern="1200" cap="none" spc="0" normalizeH="0" baseline="0" noProof="0">
                  <a:ln>
                    <a:noFill/>
                  </a:ln>
                  <a:solidFill>
                    <a:schemeClr val="bg1"/>
                  </a:solidFill>
                  <a:effectLst/>
                  <a:uLnTx/>
                  <a:uFillTx/>
                  <a:cs typeface="+mn-ea"/>
                  <a:sym typeface="+mn-lt"/>
                </a:rPr>
                <a:t>（建议使用主题字体）</a:t>
              </a:r>
            </a:p>
          </p:txBody>
        </p:sp>
        <p:sp>
          <p:nvSpPr>
            <p:cNvPr id="64" name="矩形 63">
              <a:extLst>
                <a:ext uri="{FF2B5EF4-FFF2-40B4-BE49-F238E27FC236}">
                  <a16:creationId xmlns:a16="http://schemas.microsoft.com/office/drawing/2014/main" id="{93C24265-AF29-4D42-BE2E-FDBF8C6CD2A3}"/>
                </a:ext>
              </a:extLst>
            </p:cNvPr>
            <p:cNvSpPr/>
            <p:nvPr/>
          </p:nvSpPr>
          <p:spPr>
            <a:xfrm>
              <a:off x="719666" y="2048993"/>
              <a:ext cx="3288101" cy="246221"/>
            </a:xfrm>
            <a:prstGeom prst="rect">
              <a:avLst/>
            </a:prstGeom>
          </p:spPr>
          <p:txBody>
            <a:bodyPr wrap="none" lIns="96000" tIns="0" rIns="96000" bIns="0">
              <a:noAutofit/>
            </a:bodyPr>
            <a:lstStyle/>
            <a:p>
              <a:pPr marL="0" marR="0" lvl="0" indent="0" algn="l" defTabSz="1219140" rtl="0" eaLnBrk="1" fontAlgn="auto" latinLnBrk="0" hangingPunct="1">
                <a:lnSpc>
                  <a:spcPct val="100000"/>
                </a:lnSpc>
                <a:spcBef>
                  <a:spcPct val="0"/>
                </a:spcBef>
                <a:spcAft>
                  <a:spcPts val="0"/>
                </a:spcAft>
                <a:buClrTx/>
                <a:buSzTx/>
                <a:buFontTx/>
                <a:buNone/>
                <a:tabLst/>
                <a:defRPr/>
              </a:pPr>
              <a:r>
                <a:rPr kumimoji="0" lang="zh-CN" altLang="en-US" sz="1867" b="1" i="0" u="none" strike="noStrike" kern="1200" cap="none" spc="0" normalizeH="0" baseline="0" noProof="0">
                  <a:ln>
                    <a:noFill/>
                  </a:ln>
                  <a:solidFill>
                    <a:schemeClr val="bg1"/>
                  </a:solidFill>
                  <a:effectLst/>
                  <a:uLnTx/>
                  <a:uFillTx/>
                  <a:cs typeface="+mn-ea"/>
                  <a:sym typeface="+mn-lt"/>
                </a:rPr>
                <a:t>标题文本预设</a:t>
              </a:r>
            </a:p>
          </p:txBody>
        </p:sp>
      </p:grpSp>
    </p:spTree>
    <p:extLst>
      <p:ext uri="{BB962C8B-B14F-4D97-AF65-F5344CB8AC3E}">
        <p14:creationId xmlns:p14="http://schemas.microsoft.com/office/powerpoint/2010/main" val="165034794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3000">
        <p15:prstTrans prst="fallOver"/>
      </p:transition>
    </mc:Choice>
    <mc:Fallback>
      <p:transition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par>
                                <p:cTn id="12" presetID="26" presetClass="emph" presetSubtype="0" fill="hold" grpId="1" nodeType="withEffect">
                                  <p:stCondLst>
                                    <p:cond delay="0"/>
                                  </p:stCondLst>
                                  <p:iterate type="lt">
                                    <p:tmPct val="0"/>
                                  </p:iterate>
                                  <p:childTnLst>
                                    <p:animEffect transition="out" filter="fade">
                                      <p:cBhvr>
                                        <p:cTn id="13" dur="500" tmFilter="0, 0; .2, .5; .8, .5; 1, 0"/>
                                        <p:tgtEl>
                                          <p:spTgt spid="2"/>
                                        </p:tgtEl>
                                      </p:cBhvr>
                                    </p:animEffect>
                                    <p:animScale>
                                      <p:cBhvr>
                                        <p:cTn id="14" dur="250" autoRev="1" fill="hold"/>
                                        <p:tgtEl>
                                          <p:spTgt spid="2"/>
                                        </p:tgtEl>
                                      </p:cBhvr>
                                      <p:by x="105000" y="105000"/>
                                    </p:animScale>
                                  </p:childTnLst>
                                </p:cTn>
                              </p:par>
                              <p:par>
                                <p:cTn id="15" presetID="3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1000" fill="hold"/>
                                        <p:tgtEl>
                                          <p:spTgt spid="3"/>
                                        </p:tgtEl>
                                        <p:attrNameLst>
                                          <p:attrName>ppt_w</p:attrName>
                                        </p:attrNameLst>
                                      </p:cBhvr>
                                      <p:tavLst>
                                        <p:tav tm="0">
                                          <p:val>
                                            <p:fltVal val="0"/>
                                          </p:val>
                                        </p:tav>
                                        <p:tav tm="100000">
                                          <p:val>
                                            <p:strVal val="#ppt_w"/>
                                          </p:val>
                                        </p:tav>
                                      </p:tavLst>
                                    </p:anim>
                                    <p:anim calcmode="lin" valueType="num">
                                      <p:cBhvr>
                                        <p:cTn id="18" dur="1000" fill="hold"/>
                                        <p:tgtEl>
                                          <p:spTgt spid="3"/>
                                        </p:tgtEl>
                                        <p:attrNameLst>
                                          <p:attrName>ppt_h</p:attrName>
                                        </p:attrNameLst>
                                      </p:cBhvr>
                                      <p:tavLst>
                                        <p:tav tm="0">
                                          <p:val>
                                            <p:fltVal val="0"/>
                                          </p:val>
                                        </p:tav>
                                        <p:tav tm="100000">
                                          <p:val>
                                            <p:strVal val="#ppt_h"/>
                                          </p:val>
                                        </p:tav>
                                      </p:tavLst>
                                    </p:anim>
                                    <p:anim calcmode="lin" valueType="num">
                                      <p:cBhvr>
                                        <p:cTn id="19" dur="1000" fill="hold"/>
                                        <p:tgtEl>
                                          <p:spTgt spid="3"/>
                                        </p:tgtEl>
                                        <p:attrNameLst>
                                          <p:attrName>style.rotation</p:attrName>
                                        </p:attrNameLst>
                                      </p:cBhvr>
                                      <p:tavLst>
                                        <p:tav tm="0">
                                          <p:val>
                                            <p:fltVal val="90"/>
                                          </p:val>
                                        </p:tav>
                                        <p:tav tm="100000">
                                          <p:val>
                                            <p:fltVal val="0"/>
                                          </p:val>
                                        </p:tav>
                                      </p:tavLst>
                                    </p:anim>
                                    <p:animEffect transition="in" filter="fade">
                                      <p:cBhvr>
                                        <p:cTn id="20" dur="1000"/>
                                        <p:tgtEl>
                                          <p:spTgt spid="3"/>
                                        </p:tgtEl>
                                      </p:cBhvr>
                                    </p:animEffect>
                                  </p:childTnLst>
                                </p:cTn>
                              </p:par>
                              <p:par>
                                <p:cTn id="21" presetID="26" presetClass="entr" presetSubtype="0" fill="hold" nodeType="withEffect">
                                  <p:stCondLst>
                                    <p:cond delay="0"/>
                                  </p:stCondLst>
                                  <p:childTnLst>
                                    <p:set>
                                      <p:cBhvr>
                                        <p:cTn id="22" dur="1" fill="hold">
                                          <p:stCondLst>
                                            <p:cond delay="0"/>
                                          </p:stCondLst>
                                        </p:cTn>
                                        <p:tgtEl>
                                          <p:spTgt spid="53"/>
                                        </p:tgtEl>
                                        <p:attrNameLst>
                                          <p:attrName>style.visibility</p:attrName>
                                        </p:attrNameLst>
                                      </p:cBhvr>
                                      <p:to>
                                        <p:strVal val="visible"/>
                                      </p:to>
                                    </p:set>
                                    <p:animEffect transition="in" filter="wipe(down)">
                                      <p:cBhvr>
                                        <p:cTn id="23" dur="580">
                                          <p:stCondLst>
                                            <p:cond delay="0"/>
                                          </p:stCondLst>
                                        </p:cTn>
                                        <p:tgtEl>
                                          <p:spTgt spid="53"/>
                                        </p:tgtEl>
                                      </p:cBhvr>
                                    </p:animEffect>
                                    <p:anim calcmode="lin" valueType="num">
                                      <p:cBhvr>
                                        <p:cTn id="24" dur="1822" tmFilter="0,0; 0.14,0.36; 0.43,0.73; 0.71,0.91; 1.0,1.0">
                                          <p:stCondLst>
                                            <p:cond delay="0"/>
                                          </p:stCondLst>
                                        </p:cTn>
                                        <p:tgtEl>
                                          <p:spTgt spid="53"/>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53"/>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53"/>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53"/>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53"/>
                                        </p:tgtEl>
                                        <p:attrNameLst>
                                          <p:attrName>ppt_y</p:attrName>
                                        </p:attrNameLst>
                                      </p:cBhvr>
                                      <p:tavLst>
                                        <p:tav tm="0" fmla="#ppt_y-sin(pi*$)/81">
                                          <p:val>
                                            <p:fltVal val="0"/>
                                          </p:val>
                                        </p:tav>
                                        <p:tav tm="100000">
                                          <p:val>
                                            <p:fltVal val="1"/>
                                          </p:val>
                                        </p:tav>
                                      </p:tavLst>
                                    </p:anim>
                                    <p:animScale>
                                      <p:cBhvr>
                                        <p:cTn id="29" dur="26">
                                          <p:stCondLst>
                                            <p:cond delay="650"/>
                                          </p:stCondLst>
                                        </p:cTn>
                                        <p:tgtEl>
                                          <p:spTgt spid="53"/>
                                        </p:tgtEl>
                                      </p:cBhvr>
                                      <p:to x="100000" y="60000"/>
                                    </p:animScale>
                                    <p:animScale>
                                      <p:cBhvr>
                                        <p:cTn id="30" dur="166" decel="50000">
                                          <p:stCondLst>
                                            <p:cond delay="676"/>
                                          </p:stCondLst>
                                        </p:cTn>
                                        <p:tgtEl>
                                          <p:spTgt spid="53"/>
                                        </p:tgtEl>
                                      </p:cBhvr>
                                      <p:to x="100000" y="100000"/>
                                    </p:animScale>
                                    <p:animScale>
                                      <p:cBhvr>
                                        <p:cTn id="31" dur="26">
                                          <p:stCondLst>
                                            <p:cond delay="1312"/>
                                          </p:stCondLst>
                                        </p:cTn>
                                        <p:tgtEl>
                                          <p:spTgt spid="53"/>
                                        </p:tgtEl>
                                      </p:cBhvr>
                                      <p:to x="100000" y="80000"/>
                                    </p:animScale>
                                    <p:animScale>
                                      <p:cBhvr>
                                        <p:cTn id="32" dur="166" decel="50000">
                                          <p:stCondLst>
                                            <p:cond delay="1338"/>
                                          </p:stCondLst>
                                        </p:cTn>
                                        <p:tgtEl>
                                          <p:spTgt spid="53"/>
                                        </p:tgtEl>
                                      </p:cBhvr>
                                      <p:to x="100000" y="100000"/>
                                    </p:animScale>
                                    <p:animScale>
                                      <p:cBhvr>
                                        <p:cTn id="33" dur="26">
                                          <p:stCondLst>
                                            <p:cond delay="1642"/>
                                          </p:stCondLst>
                                        </p:cTn>
                                        <p:tgtEl>
                                          <p:spTgt spid="53"/>
                                        </p:tgtEl>
                                      </p:cBhvr>
                                      <p:to x="100000" y="90000"/>
                                    </p:animScale>
                                    <p:animScale>
                                      <p:cBhvr>
                                        <p:cTn id="34" dur="166" decel="50000">
                                          <p:stCondLst>
                                            <p:cond delay="1668"/>
                                          </p:stCondLst>
                                        </p:cTn>
                                        <p:tgtEl>
                                          <p:spTgt spid="53"/>
                                        </p:tgtEl>
                                      </p:cBhvr>
                                      <p:to x="100000" y="100000"/>
                                    </p:animScale>
                                    <p:animScale>
                                      <p:cBhvr>
                                        <p:cTn id="35" dur="26">
                                          <p:stCondLst>
                                            <p:cond delay="1808"/>
                                          </p:stCondLst>
                                        </p:cTn>
                                        <p:tgtEl>
                                          <p:spTgt spid="53"/>
                                        </p:tgtEl>
                                      </p:cBhvr>
                                      <p:to x="100000" y="95000"/>
                                    </p:animScale>
                                    <p:animScale>
                                      <p:cBhvr>
                                        <p:cTn id="36" dur="166" decel="50000">
                                          <p:stCondLst>
                                            <p:cond delay="1834"/>
                                          </p:stCondLst>
                                        </p:cTn>
                                        <p:tgtEl>
                                          <p:spTgt spid="53"/>
                                        </p:tgtEl>
                                      </p:cBhvr>
                                      <p:to x="100000" y="100000"/>
                                    </p:animScale>
                                  </p:childTnLst>
                                </p:cTn>
                              </p:par>
                              <p:par>
                                <p:cTn id="37" presetID="26" presetClass="entr" presetSubtype="0" fill="hold" nodeType="withEffect">
                                  <p:stCondLst>
                                    <p:cond delay="0"/>
                                  </p:stCondLst>
                                  <p:childTnLst>
                                    <p:set>
                                      <p:cBhvr>
                                        <p:cTn id="38" dur="1" fill="hold">
                                          <p:stCondLst>
                                            <p:cond delay="0"/>
                                          </p:stCondLst>
                                        </p:cTn>
                                        <p:tgtEl>
                                          <p:spTgt spid="59"/>
                                        </p:tgtEl>
                                        <p:attrNameLst>
                                          <p:attrName>style.visibility</p:attrName>
                                        </p:attrNameLst>
                                      </p:cBhvr>
                                      <p:to>
                                        <p:strVal val="visible"/>
                                      </p:to>
                                    </p:set>
                                    <p:animEffect transition="in" filter="wipe(down)">
                                      <p:cBhvr>
                                        <p:cTn id="39" dur="580">
                                          <p:stCondLst>
                                            <p:cond delay="0"/>
                                          </p:stCondLst>
                                        </p:cTn>
                                        <p:tgtEl>
                                          <p:spTgt spid="59"/>
                                        </p:tgtEl>
                                      </p:cBhvr>
                                    </p:animEffect>
                                    <p:anim calcmode="lin" valueType="num">
                                      <p:cBhvr>
                                        <p:cTn id="40" dur="1822" tmFilter="0,0; 0.14,0.36; 0.43,0.73; 0.71,0.91; 1.0,1.0">
                                          <p:stCondLst>
                                            <p:cond delay="0"/>
                                          </p:stCondLst>
                                        </p:cTn>
                                        <p:tgtEl>
                                          <p:spTgt spid="59"/>
                                        </p:tgtEl>
                                        <p:attrNameLst>
                                          <p:attrName>ppt_x</p:attrName>
                                        </p:attrNameLst>
                                      </p:cBhvr>
                                      <p:tavLst>
                                        <p:tav tm="0">
                                          <p:val>
                                            <p:strVal val="#ppt_x-0.25"/>
                                          </p:val>
                                        </p:tav>
                                        <p:tav tm="100000">
                                          <p:val>
                                            <p:strVal val="#ppt_x"/>
                                          </p:val>
                                        </p:tav>
                                      </p:tavLst>
                                    </p:anim>
                                    <p:anim calcmode="lin" valueType="num">
                                      <p:cBhvr>
                                        <p:cTn id="41" dur="664" tmFilter="0.0,0.0; 0.25,0.07; 0.50,0.2; 0.75,0.467; 1.0,1.0">
                                          <p:stCondLst>
                                            <p:cond delay="0"/>
                                          </p:stCondLst>
                                        </p:cTn>
                                        <p:tgtEl>
                                          <p:spTgt spid="59"/>
                                        </p:tgtEl>
                                        <p:attrNameLst>
                                          <p:attrName>ppt_y</p:attrName>
                                        </p:attrNameLst>
                                      </p:cBhvr>
                                      <p:tavLst>
                                        <p:tav tm="0" fmla="#ppt_y-sin(pi*$)/3">
                                          <p:val>
                                            <p:fltVal val="0.5"/>
                                          </p:val>
                                        </p:tav>
                                        <p:tav tm="100000">
                                          <p:val>
                                            <p:fltVal val="1"/>
                                          </p:val>
                                        </p:tav>
                                      </p:tavLst>
                                    </p:anim>
                                    <p:anim calcmode="lin" valueType="num">
                                      <p:cBhvr>
                                        <p:cTn id="42" dur="664" tmFilter="0, 0; 0.125,0.2665; 0.25,0.4; 0.375,0.465; 0.5,0.5;  0.625,0.535; 0.75,0.6; 0.875,0.7335; 1,1">
                                          <p:stCondLst>
                                            <p:cond delay="664"/>
                                          </p:stCondLst>
                                        </p:cTn>
                                        <p:tgtEl>
                                          <p:spTgt spid="59"/>
                                        </p:tgtEl>
                                        <p:attrNameLst>
                                          <p:attrName>ppt_y</p:attrName>
                                        </p:attrNameLst>
                                      </p:cBhvr>
                                      <p:tavLst>
                                        <p:tav tm="0" fmla="#ppt_y-sin(pi*$)/9">
                                          <p:val>
                                            <p:fltVal val="0"/>
                                          </p:val>
                                        </p:tav>
                                        <p:tav tm="100000">
                                          <p:val>
                                            <p:fltVal val="1"/>
                                          </p:val>
                                        </p:tav>
                                      </p:tavLst>
                                    </p:anim>
                                    <p:anim calcmode="lin" valueType="num">
                                      <p:cBhvr>
                                        <p:cTn id="43" dur="332" tmFilter="0, 0; 0.125,0.2665; 0.25,0.4; 0.375,0.465; 0.5,0.5;  0.625,0.535; 0.75,0.6; 0.875,0.7335; 1,1">
                                          <p:stCondLst>
                                            <p:cond delay="1324"/>
                                          </p:stCondLst>
                                        </p:cTn>
                                        <p:tgtEl>
                                          <p:spTgt spid="59"/>
                                        </p:tgtEl>
                                        <p:attrNameLst>
                                          <p:attrName>ppt_y</p:attrName>
                                        </p:attrNameLst>
                                      </p:cBhvr>
                                      <p:tavLst>
                                        <p:tav tm="0" fmla="#ppt_y-sin(pi*$)/27">
                                          <p:val>
                                            <p:fltVal val="0"/>
                                          </p:val>
                                        </p:tav>
                                        <p:tav tm="100000">
                                          <p:val>
                                            <p:fltVal val="1"/>
                                          </p:val>
                                        </p:tav>
                                      </p:tavLst>
                                    </p:anim>
                                    <p:anim calcmode="lin" valueType="num">
                                      <p:cBhvr>
                                        <p:cTn id="44" dur="164" tmFilter="0, 0; 0.125,0.2665; 0.25,0.4; 0.375,0.465; 0.5,0.5;  0.625,0.535; 0.75,0.6; 0.875,0.7335; 1,1">
                                          <p:stCondLst>
                                            <p:cond delay="1656"/>
                                          </p:stCondLst>
                                        </p:cTn>
                                        <p:tgtEl>
                                          <p:spTgt spid="59"/>
                                        </p:tgtEl>
                                        <p:attrNameLst>
                                          <p:attrName>ppt_y</p:attrName>
                                        </p:attrNameLst>
                                      </p:cBhvr>
                                      <p:tavLst>
                                        <p:tav tm="0" fmla="#ppt_y-sin(pi*$)/81">
                                          <p:val>
                                            <p:fltVal val="0"/>
                                          </p:val>
                                        </p:tav>
                                        <p:tav tm="100000">
                                          <p:val>
                                            <p:fltVal val="1"/>
                                          </p:val>
                                        </p:tav>
                                      </p:tavLst>
                                    </p:anim>
                                    <p:animScale>
                                      <p:cBhvr>
                                        <p:cTn id="45" dur="26">
                                          <p:stCondLst>
                                            <p:cond delay="650"/>
                                          </p:stCondLst>
                                        </p:cTn>
                                        <p:tgtEl>
                                          <p:spTgt spid="59"/>
                                        </p:tgtEl>
                                      </p:cBhvr>
                                      <p:to x="100000" y="60000"/>
                                    </p:animScale>
                                    <p:animScale>
                                      <p:cBhvr>
                                        <p:cTn id="46" dur="166" decel="50000">
                                          <p:stCondLst>
                                            <p:cond delay="676"/>
                                          </p:stCondLst>
                                        </p:cTn>
                                        <p:tgtEl>
                                          <p:spTgt spid="59"/>
                                        </p:tgtEl>
                                      </p:cBhvr>
                                      <p:to x="100000" y="100000"/>
                                    </p:animScale>
                                    <p:animScale>
                                      <p:cBhvr>
                                        <p:cTn id="47" dur="26">
                                          <p:stCondLst>
                                            <p:cond delay="1312"/>
                                          </p:stCondLst>
                                        </p:cTn>
                                        <p:tgtEl>
                                          <p:spTgt spid="59"/>
                                        </p:tgtEl>
                                      </p:cBhvr>
                                      <p:to x="100000" y="80000"/>
                                    </p:animScale>
                                    <p:animScale>
                                      <p:cBhvr>
                                        <p:cTn id="48" dur="166" decel="50000">
                                          <p:stCondLst>
                                            <p:cond delay="1338"/>
                                          </p:stCondLst>
                                        </p:cTn>
                                        <p:tgtEl>
                                          <p:spTgt spid="59"/>
                                        </p:tgtEl>
                                      </p:cBhvr>
                                      <p:to x="100000" y="100000"/>
                                    </p:animScale>
                                    <p:animScale>
                                      <p:cBhvr>
                                        <p:cTn id="49" dur="26">
                                          <p:stCondLst>
                                            <p:cond delay="1642"/>
                                          </p:stCondLst>
                                        </p:cTn>
                                        <p:tgtEl>
                                          <p:spTgt spid="59"/>
                                        </p:tgtEl>
                                      </p:cBhvr>
                                      <p:to x="100000" y="90000"/>
                                    </p:animScale>
                                    <p:animScale>
                                      <p:cBhvr>
                                        <p:cTn id="50" dur="166" decel="50000">
                                          <p:stCondLst>
                                            <p:cond delay="1668"/>
                                          </p:stCondLst>
                                        </p:cTn>
                                        <p:tgtEl>
                                          <p:spTgt spid="59"/>
                                        </p:tgtEl>
                                      </p:cBhvr>
                                      <p:to x="100000" y="100000"/>
                                    </p:animScale>
                                    <p:animScale>
                                      <p:cBhvr>
                                        <p:cTn id="51" dur="26">
                                          <p:stCondLst>
                                            <p:cond delay="1808"/>
                                          </p:stCondLst>
                                        </p:cTn>
                                        <p:tgtEl>
                                          <p:spTgt spid="59"/>
                                        </p:tgtEl>
                                      </p:cBhvr>
                                      <p:to x="100000" y="95000"/>
                                    </p:animScale>
                                    <p:animScale>
                                      <p:cBhvr>
                                        <p:cTn id="52" dur="166" decel="50000">
                                          <p:stCondLst>
                                            <p:cond delay="1834"/>
                                          </p:stCondLst>
                                        </p:cTn>
                                        <p:tgtEl>
                                          <p:spTgt spid="59"/>
                                        </p:tgtEl>
                                      </p:cBhvr>
                                      <p:to x="100000" y="100000"/>
                                    </p:animScale>
                                  </p:childTnLst>
                                </p:cTn>
                              </p:par>
                              <p:par>
                                <p:cTn id="53" presetID="26" presetClass="entr" presetSubtype="0" fill="hold" nodeType="withEffect">
                                  <p:stCondLst>
                                    <p:cond delay="0"/>
                                  </p:stCondLst>
                                  <p:childTnLst>
                                    <p:set>
                                      <p:cBhvr>
                                        <p:cTn id="54" dur="1" fill="hold">
                                          <p:stCondLst>
                                            <p:cond delay="0"/>
                                          </p:stCondLst>
                                        </p:cTn>
                                        <p:tgtEl>
                                          <p:spTgt spid="62"/>
                                        </p:tgtEl>
                                        <p:attrNameLst>
                                          <p:attrName>style.visibility</p:attrName>
                                        </p:attrNameLst>
                                      </p:cBhvr>
                                      <p:to>
                                        <p:strVal val="visible"/>
                                      </p:to>
                                    </p:set>
                                    <p:animEffect transition="in" filter="wipe(down)">
                                      <p:cBhvr>
                                        <p:cTn id="55" dur="580">
                                          <p:stCondLst>
                                            <p:cond delay="0"/>
                                          </p:stCondLst>
                                        </p:cTn>
                                        <p:tgtEl>
                                          <p:spTgt spid="62"/>
                                        </p:tgtEl>
                                      </p:cBhvr>
                                    </p:animEffect>
                                    <p:anim calcmode="lin" valueType="num">
                                      <p:cBhvr>
                                        <p:cTn id="56" dur="1822" tmFilter="0,0; 0.14,0.36; 0.43,0.73; 0.71,0.91; 1.0,1.0">
                                          <p:stCondLst>
                                            <p:cond delay="0"/>
                                          </p:stCondLst>
                                        </p:cTn>
                                        <p:tgtEl>
                                          <p:spTgt spid="62"/>
                                        </p:tgtEl>
                                        <p:attrNameLst>
                                          <p:attrName>ppt_x</p:attrName>
                                        </p:attrNameLst>
                                      </p:cBhvr>
                                      <p:tavLst>
                                        <p:tav tm="0">
                                          <p:val>
                                            <p:strVal val="#ppt_x-0.25"/>
                                          </p:val>
                                        </p:tav>
                                        <p:tav tm="100000">
                                          <p:val>
                                            <p:strVal val="#ppt_x"/>
                                          </p:val>
                                        </p:tav>
                                      </p:tavLst>
                                    </p:anim>
                                    <p:anim calcmode="lin" valueType="num">
                                      <p:cBhvr>
                                        <p:cTn id="57" dur="664" tmFilter="0.0,0.0; 0.25,0.07; 0.50,0.2; 0.75,0.467; 1.0,1.0">
                                          <p:stCondLst>
                                            <p:cond delay="0"/>
                                          </p:stCondLst>
                                        </p:cTn>
                                        <p:tgtEl>
                                          <p:spTgt spid="62"/>
                                        </p:tgtEl>
                                        <p:attrNameLst>
                                          <p:attrName>ppt_y</p:attrName>
                                        </p:attrNameLst>
                                      </p:cBhvr>
                                      <p:tavLst>
                                        <p:tav tm="0" fmla="#ppt_y-sin(pi*$)/3">
                                          <p:val>
                                            <p:fltVal val="0.5"/>
                                          </p:val>
                                        </p:tav>
                                        <p:tav tm="100000">
                                          <p:val>
                                            <p:fltVal val="1"/>
                                          </p:val>
                                        </p:tav>
                                      </p:tavLst>
                                    </p:anim>
                                    <p:anim calcmode="lin" valueType="num">
                                      <p:cBhvr>
                                        <p:cTn id="58" dur="664" tmFilter="0, 0; 0.125,0.2665; 0.25,0.4; 0.375,0.465; 0.5,0.5;  0.625,0.535; 0.75,0.6; 0.875,0.7335; 1,1">
                                          <p:stCondLst>
                                            <p:cond delay="664"/>
                                          </p:stCondLst>
                                        </p:cTn>
                                        <p:tgtEl>
                                          <p:spTgt spid="62"/>
                                        </p:tgtEl>
                                        <p:attrNameLst>
                                          <p:attrName>ppt_y</p:attrName>
                                        </p:attrNameLst>
                                      </p:cBhvr>
                                      <p:tavLst>
                                        <p:tav tm="0" fmla="#ppt_y-sin(pi*$)/9">
                                          <p:val>
                                            <p:fltVal val="0"/>
                                          </p:val>
                                        </p:tav>
                                        <p:tav tm="100000">
                                          <p:val>
                                            <p:fltVal val="1"/>
                                          </p:val>
                                        </p:tav>
                                      </p:tavLst>
                                    </p:anim>
                                    <p:anim calcmode="lin" valueType="num">
                                      <p:cBhvr>
                                        <p:cTn id="59" dur="332" tmFilter="0, 0; 0.125,0.2665; 0.25,0.4; 0.375,0.465; 0.5,0.5;  0.625,0.535; 0.75,0.6; 0.875,0.7335; 1,1">
                                          <p:stCondLst>
                                            <p:cond delay="1324"/>
                                          </p:stCondLst>
                                        </p:cTn>
                                        <p:tgtEl>
                                          <p:spTgt spid="62"/>
                                        </p:tgtEl>
                                        <p:attrNameLst>
                                          <p:attrName>ppt_y</p:attrName>
                                        </p:attrNameLst>
                                      </p:cBhvr>
                                      <p:tavLst>
                                        <p:tav tm="0" fmla="#ppt_y-sin(pi*$)/27">
                                          <p:val>
                                            <p:fltVal val="0"/>
                                          </p:val>
                                        </p:tav>
                                        <p:tav tm="100000">
                                          <p:val>
                                            <p:fltVal val="1"/>
                                          </p:val>
                                        </p:tav>
                                      </p:tavLst>
                                    </p:anim>
                                    <p:anim calcmode="lin" valueType="num">
                                      <p:cBhvr>
                                        <p:cTn id="60" dur="164" tmFilter="0, 0; 0.125,0.2665; 0.25,0.4; 0.375,0.465; 0.5,0.5;  0.625,0.535; 0.75,0.6; 0.875,0.7335; 1,1">
                                          <p:stCondLst>
                                            <p:cond delay="1656"/>
                                          </p:stCondLst>
                                        </p:cTn>
                                        <p:tgtEl>
                                          <p:spTgt spid="62"/>
                                        </p:tgtEl>
                                        <p:attrNameLst>
                                          <p:attrName>ppt_y</p:attrName>
                                        </p:attrNameLst>
                                      </p:cBhvr>
                                      <p:tavLst>
                                        <p:tav tm="0" fmla="#ppt_y-sin(pi*$)/81">
                                          <p:val>
                                            <p:fltVal val="0"/>
                                          </p:val>
                                        </p:tav>
                                        <p:tav tm="100000">
                                          <p:val>
                                            <p:fltVal val="1"/>
                                          </p:val>
                                        </p:tav>
                                      </p:tavLst>
                                    </p:anim>
                                    <p:animScale>
                                      <p:cBhvr>
                                        <p:cTn id="61" dur="26">
                                          <p:stCondLst>
                                            <p:cond delay="650"/>
                                          </p:stCondLst>
                                        </p:cTn>
                                        <p:tgtEl>
                                          <p:spTgt spid="62"/>
                                        </p:tgtEl>
                                      </p:cBhvr>
                                      <p:to x="100000" y="60000"/>
                                    </p:animScale>
                                    <p:animScale>
                                      <p:cBhvr>
                                        <p:cTn id="62" dur="166" decel="50000">
                                          <p:stCondLst>
                                            <p:cond delay="676"/>
                                          </p:stCondLst>
                                        </p:cTn>
                                        <p:tgtEl>
                                          <p:spTgt spid="62"/>
                                        </p:tgtEl>
                                      </p:cBhvr>
                                      <p:to x="100000" y="100000"/>
                                    </p:animScale>
                                    <p:animScale>
                                      <p:cBhvr>
                                        <p:cTn id="63" dur="26">
                                          <p:stCondLst>
                                            <p:cond delay="1312"/>
                                          </p:stCondLst>
                                        </p:cTn>
                                        <p:tgtEl>
                                          <p:spTgt spid="62"/>
                                        </p:tgtEl>
                                      </p:cBhvr>
                                      <p:to x="100000" y="80000"/>
                                    </p:animScale>
                                    <p:animScale>
                                      <p:cBhvr>
                                        <p:cTn id="64" dur="166" decel="50000">
                                          <p:stCondLst>
                                            <p:cond delay="1338"/>
                                          </p:stCondLst>
                                        </p:cTn>
                                        <p:tgtEl>
                                          <p:spTgt spid="62"/>
                                        </p:tgtEl>
                                      </p:cBhvr>
                                      <p:to x="100000" y="100000"/>
                                    </p:animScale>
                                    <p:animScale>
                                      <p:cBhvr>
                                        <p:cTn id="65" dur="26">
                                          <p:stCondLst>
                                            <p:cond delay="1642"/>
                                          </p:stCondLst>
                                        </p:cTn>
                                        <p:tgtEl>
                                          <p:spTgt spid="62"/>
                                        </p:tgtEl>
                                      </p:cBhvr>
                                      <p:to x="100000" y="90000"/>
                                    </p:animScale>
                                    <p:animScale>
                                      <p:cBhvr>
                                        <p:cTn id="66" dur="166" decel="50000">
                                          <p:stCondLst>
                                            <p:cond delay="1668"/>
                                          </p:stCondLst>
                                        </p:cTn>
                                        <p:tgtEl>
                                          <p:spTgt spid="62"/>
                                        </p:tgtEl>
                                      </p:cBhvr>
                                      <p:to x="100000" y="100000"/>
                                    </p:animScale>
                                    <p:animScale>
                                      <p:cBhvr>
                                        <p:cTn id="67" dur="26">
                                          <p:stCondLst>
                                            <p:cond delay="1808"/>
                                          </p:stCondLst>
                                        </p:cTn>
                                        <p:tgtEl>
                                          <p:spTgt spid="62"/>
                                        </p:tgtEl>
                                      </p:cBhvr>
                                      <p:to x="100000" y="95000"/>
                                    </p:animScale>
                                    <p:animScale>
                                      <p:cBhvr>
                                        <p:cTn id="68" dur="166" decel="50000">
                                          <p:stCondLst>
                                            <p:cond delay="1834"/>
                                          </p:stCondLst>
                                        </p:cTn>
                                        <p:tgtEl>
                                          <p:spTgt spid="62"/>
                                        </p:tgtEl>
                                      </p:cBhvr>
                                      <p:to x="100000" y="100000"/>
                                    </p:animScale>
                                  </p:childTnLst>
                                </p:cTn>
                              </p:par>
                              <p:par>
                                <p:cTn id="69" presetID="26" presetClass="entr" presetSubtype="0" fill="hold" nodeType="withEffect">
                                  <p:stCondLst>
                                    <p:cond delay="0"/>
                                  </p:stCondLst>
                                  <p:childTnLst>
                                    <p:set>
                                      <p:cBhvr>
                                        <p:cTn id="70" dur="1" fill="hold">
                                          <p:stCondLst>
                                            <p:cond delay="0"/>
                                          </p:stCondLst>
                                        </p:cTn>
                                        <p:tgtEl>
                                          <p:spTgt spid="56"/>
                                        </p:tgtEl>
                                        <p:attrNameLst>
                                          <p:attrName>style.visibility</p:attrName>
                                        </p:attrNameLst>
                                      </p:cBhvr>
                                      <p:to>
                                        <p:strVal val="visible"/>
                                      </p:to>
                                    </p:set>
                                    <p:animEffect transition="in" filter="wipe(down)">
                                      <p:cBhvr>
                                        <p:cTn id="71" dur="580">
                                          <p:stCondLst>
                                            <p:cond delay="0"/>
                                          </p:stCondLst>
                                        </p:cTn>
                                        <p:tgtEl>
                                          <p:spTgt spid="56"/>
                                        </p:tgtEl>
                                      </p:cBhvr>
                                    </p:animEffect>
                                    <p:anim calcmode="lin" valueType="num">
                                      <p:cBhvr>
                                        <p:cTn id="72" dur="1822" tmFilter="0,0; 0.14,0.36; 0.43,0.73; 0.71,0.91; 1.0,1.0">
                                          <p:stCondLst>
                                            <p:cond delay="0"/>
                                          </p:stCondLst>
                                        </p:cTn>
                                        <p:tgtEl>
                                          <p:spTgt spid="56"/>
                                        </p:tgtEl>
                                        <p:attrNameLst>
                                          <p:attrName>ppt_x</p:attrName>
                                        </p:attrNameLst>
                                      </p:cBhvr>
                                      <p:tavLst>
                                        <p:tav tm="0">
                                          <p:val>
                                            <p:strVal val="#ppt_x-0.25"/>
                                          </p:val>
                                        </p:tav>
                                        <p:tav tm="100000">
                                          <p:val>
                                            <p:strVal val="#ppt_x"/>
                                          </p:val>
                                        </p:tav>
                                      </p:tavLst>
                                    </p:anim>
                                    <p:anim calcmode="lin" valueType="num">
                                      <p:cBhvr>
                                        <p:cTn id="73" dur="664" tmFilter="0.0,0.0; 0.25,0.07; 0.50,0.2; 0.75,0.467; 1.0,1.0">
                                          <p:stCondLst>
                                            <p:cond delay="0"/>
                                          </p:stCondLst>
                                        </p:cTn>
                                        <p:tgtEl>
                                          <p:spTgt spid="56"/>
                                        </p:tgtEl>
                                        <p:attrNameLst>
                                          <p:attrName>ppt_y</p:attrName>
                                        </p:attrNameLst>
                                      </p:cBhvr>
                                      <p:tavLst>
                                        <p:tav tm="0" fmla="#ppt_y-sin(pi*$)/3">
                                          <p:val>
                                            <p:fltVal val="0.5"/>
                                          </p:val>
                                        </p:tav>
                                        <p:tav tm="100000">
                                          <p:val>
                                            <p:fltVal val="1"/>
                                          </p:val>
                                        </p:tav>
                                      </p:tavLst>
                                    </p:anim>
                                    <p:anim calcmode="lin" valueType="num">
                                      <p:cBhvr>
                                        <p:cTn id="74" dur="664" tmFilter="0, 0; 0.125,0.2665; 0.25,0.4; 0.375,0.465; 0.5,0.5;  0.625,0.535; 0.75,0.6; 0.875,0.7335; 1,1">
                                          <p:stCondLst>
                                            <p:cond delay="664"/>
                                          </p:stCondLst>
                                        </p:cTn>
                                        <p:tgtEl>
                                          <p:spTgt spid="56"/>
                                        </p:tgtEl>
                                        <p:attrNameLst>
                                          <p:attrName>ppt_y</p:attrName>
                                        </p:attrNameLst>
                                      </p:cBhvr>
                                      <p:tavLst>
                                        <p:tav tm="0" fmla="#ppt_y-sin(pi*$)/9">
                                          <p:val>
                                            <p:fltVal val="0"/>
                                          </p:val>
                                        </p:tav>
                                        <p:tav tm="100000">
                                          <p:val>
                                            <p:fltVal val="1"/>
                                          </p:val>
                                        </p:tav>
                                      </p:tavLst>
                                    </p:anim>
                                    <p:anim calcmode="lin" valueType="num">
                                      <p:cBhvr>
                                        <p:cTn id="75" dur="332" tmFilter="0, 0; 0.125,0.2665; 0.25,0.4; 0.375,0.465; 0.5,0.5;  0.625,0.535; 0.75,0.6; 0.875,0.7335; 1,1">
                                          <p:stCondLst>
                                            <p:cond delay="1324"/>
                                          </p:stCondLst>
                                        </p:cTn>
                                        <p:tgtEl>
                                          <p:spTgt spid="56"/>
                                        </p:tgtEl>
                                        <p:attrNameLst>
                                          <p:attrName>ppt_y</p:attrName>
                                        </p:attrNameLst>
                                      </p:cBhvr>
                                      <p:tavLst>
                                        <p:tav tm="0" fmla="#ppt_y-sin(pi*$)/27">
                                          <p:val>
                                            <p:fltVal val="0"/>
                                          </p:val>
                                        </p:tav>
                                        <p:tav tm="100000">
                                          <p:val>
                                            <p:fltVal val="1"/>
                                          </p:val>
                                        </p:tav>
                                      </p:tavLst>
                                    </p:anim>
                                    <p:anim calcmode="lin" valueType="num">
                                      <p:cBhvr>
                                        <p:cTn id="76" dur="164" tmFilter="0, 0; 0.125,0.2665; 0.25,0.4; 0.375,0.465; 0.5,0.5;  0.625,0.535; 0.75,0.6; 0.875,0.7335; 1,1">
                                          <p:stCondLst>
                                            <p:cond delay="1656"/>
                                          </p:stCondLst>
                                        </p:cTn>
                                        <p:tgtEl>
                                          <p:spTgt spid="56"/>
                                        </p:tgtEl>
                                        <p:attrNameLst>
                                          <p:attrName>ppt_y</p:attrName>
                                        </p:attrNameLst>
                                      </p:cBhvr>
                                      <p:tavLst>
                                        <p:tav tm="0" fmla="#ppt_y-sin(pi*$)/81">
                                          <p:val>
                                            <p:fltVal val="0"/>
                                          </p:val>
                                        </p:tav>
                                        <p:tav tm="100000">
                                          <p:val>
                                            <p:fltVal val="1"/>
                                          </p:val>
                                        </p:tav>
                                      </p:tavLst>
                                    </p:anim>
                                    <p:animScale>
                                      <p:cBhvr>
                                        <p:cTn id="77" dur="26">
                                          <p:stCondLst>
                                            <p:cond delay="650"/>
                                          </p:stCondLst>
                                        </p:cTn>
                                        <p:tgtEl>
                                          <p:spTgt spid="56"/>
                                        </p:tgtEl>
                                      </p:cBhvr>
                                      <p:to x="100000" y="60000"/>
                                    </p:animScale>
                                    <p:animScale>
                                      <p:cBhvr>
                                        <p:cTn id="78" dur="166" decel="50000">
                                          <p:stCondLst>
                                            <p:cond delay="676"/>
                                          </p:stCondLst>
                                        </p:cTn>
                                        <p:tgtEl>
                                          <p:spTgt spid="56"/>
                                        </p:tgtEl>
                                      </p:cBhvr>
                                      <p:to x="100000" y="100000"/>
                                    </p:animScale>
                                    <p:animScale>
                                      <p:cBhvr>
                                        <p:cTn id="79" dur="26">
                                          <p:stCondLst>
                                            <p:cond delay="1312"/>
                                          </p:stCondLst>
                                        </p:cTn>
                                        <p:tgtEl>
                                          <p:spTgt spid="56"/>
                                        </p:tgtEl>
                                      </p:cBhvr>
                                      <p:to x="100000" y="80000"/>
                                    </p:animScale>
                                    <p:animScale>
                                      <p:cBhvr>
                                        <p:cTn id="80" dur="166" decel="50000">
                                          <p:stCondLst>
                                            <p:cond delay="1338"/>
                                          </p:stCondLst>
                                        </p:cTn>
                                        <p:tgtEl>
                                          <p:spTgt spid="56"/>
                                        </p:tgtEl>
                                      </p:cBhvr>
                                      <p:to x="100000" y="100000"/>
                                    </p:animScale>
                                    <p:animScale>
                                      <p:cBhvr>
                                        <p:cTn id="81" dur="26">
                                          <p:stCondLst>
                                            <p:cond delay="1642"/>
                                          </p:stCondLst>
                                        </p:cTn>
                                        <p:tgtEl>
                                          <p:spTgt spid="56"/>
                                        </p:tgtEl>
                                      </p:cBhvr>
                                      <p:to x="100000" y="90000"/>
                                    </p:animScale>
                                    <p:animScale>
                                      <p:cBhvr>
                                        <p:cTn id="82" dur="166" decel="50000">
                                          <p:stCondLst>
                                            <p:cond delay="1668"/>
                                          </p:stCondLst>
                                        </p:cTn>
                                        <p:tgtEl>
                                          <p:spTgt spid="56"/>
                                        </p:tgtEl>
                                      </p:cBhvr>
                                      <p:to x="100000" y="100000"/>
                                    </p:animScale>
                                    <p:animScale>
                                      <p:cBhvr>
                                        <p:cTn id="83" dur="26">
                                          <p:stCondLst>
                                            <p:cond delay="1808"/>
                                          </p:stCondLst>
                                        </p:cTn>
                                        <p:tgtEl>
                                          <p:spTgt spid="56"/>
                                        </p:tgtEl>
                                      </p:cBhvr>
                                      <p:to x="100000" y="95000"/>
                                    </p:animScale>
                                    <p:animScale>
                                      <p:cBhvr>
                                        <p:cTn id="84" dur="166" decel="50000">
                                          <p:stCondLst>
                                            <p:cond delay="1834"/>
                                          </p:stCondLst>
                                        </p:cTn>
                                        <p:tgtEl>
                                          <p:spTgt spid="5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72286C3B-6C10-4348-ACCE-220A99726D3D}"/>
              </a:ext>
            </a:extLst>
          </p:cNvPr>
          <p:cNvSpPr txBox="1"/>
          <p:nvPr/>
        </p:nvSpPr>
        <p:spPr>
          <a:xfrm>
            <a:off x="3559365" y="492888"/>
            <a:ext cx="4727282" cy="646331"/>
          </a:xfrm>
          <a:prstGeom prst="rect">
            <a:avLst/>
          </a:prstGeom>
          <a:noFill/>
        </p:spPr>
        <p:txBody>
          <a:bodyPr wrap="square" rtlCol="0">
            <a:spAutoFit/>
          </a:bodyPr>
          <a:lstStyle/>
          <a:p>
            <a:pPr algn="ctr" defTabSz="1238555" eaLnBrk="0" fontAlgn="base" hangingPunct="0">
              <a:spcBef>
                <a:spcPct val="0"/>
              </a:spcBef>
              <a:spcAft>
                <a:spcPct val="0"/>
              </a:spcAft>
            </a:pPr>
            <a:r>
              <a:rPr lang="zh-CN" altLang="en-US" sz="3600" spc="406" dirty="0">
                <a:solidFill>
                  <a:srgbClr val="00B0F0"/>
                </a:solidFill>
                <a:cs typeface="+mn-ea"/>
                <a:sym typeface="+mn-lt"/>
              </a:rPr>
              <a:t>成功项目展示</a:t>
            </a:r>
          </a:p>
        </p:txBody>
      </p:sp>
      <p:cxnSp>
        <p:nvCxnSpPr>
          <p:cNvPr id="3" name="Straight Connector 1">
            <a:extLst>
              <a:ext uri="{FF2B5EF4-FFF2-40B4-BE49-F238E27FC236}">
                <a16:creationId xmlns:a16="http://schemas.microsoft.com/office/drawing/2014/main" id="{D75ABAF6-FFC9-4773-962D-CB8F70629637}"/>
              </a:ext>
            </a:extLst>
          </p:cNvPr>
          <p:cNvCxnSpPr/>
          <p:nvPr/>
        </p:nvCxnSpPr>
        <p:spPr>
          <a:xfrm>
            <a:off x="1240647" y="3641779"/>
            <a:ext cx="9834764"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 name="Straight Arrow Connector 7">
            <a:extLst>
              <a:ext uri="{FF2B5EF4-FFF2-40B4-BE49-F238E27FC236}">
                <a16:creationId xmlns:a16="http://schemas.microsoft.com/office/drawing/2014/main" id="{7C15B4B6-203F-498D-90CB-8ECF3720EDE9}"/>
              </a:ext>
            </a:extLst>
          </p:cNvPr>
          <p:cNvCxnSpPr>
            <a:endCxn id="25" idx="2"/>
          </p:cNvCxnSpPr>
          <p:nvPr/>
        </p:nvCxnSpPr>
        <p:spPr>
          <a:xfrm flipV="1">
            <a:off x="2003513" y="2808636"/>
            <a:ext cx="0" cy="680978"/>
          </a:xfrm>
          <a:prstGeom prst="straightConnector1">
            <a:avLst/>
          </a:prstGeom>
          <a:ln>
            <a:solidFill>
              <a:schemeClr val="tx1">
                <a:lumMod val="50000"/>
                <a:lumOff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8">
            <a:extLst>
              <a:ext uri="{FF2B5EF4-FFF2-40B4-BE49-F238E27FC236}">
                <a16:creationId xmlns:a16="http://schemas.microsoft.com/office/drawing/2014/main" id="{158C8FE7-946A-4167-86C0-582B8282730D}"/>
              </a:ext>
            </a:extLst>
          </p:cNvPr>
          <p:cNvCxnSpPr>
            <a:endCxn id="35" idx="0"/>
          </p:cNvCxnSpPr>
          <p:nvPr/>
        </p:nvCxnSpPr>
        <p:spPr>
          <a:xfrm>
            <a:off x="4157300" y="3850136"/>
            <a:ext cx="0" cy="659386"/>
          </a:xfrm>
          <a:prstGeom prst="straightConnector1">
            <a:avLst/>
          </a:prstGeom>
          <a:ln>
            <a:solidFill>
              <a:schemeClr val="tx1">
                <a:lumMod val="50000"/>
                <a:lumOff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9">
            <a:extLst>
              <a:ext uri="{FF2B5EF4-FFF2-40B4-BE49-F238E27FC236}">
                <a16:creationId xmlns:a16="http://schemas.microsoft.com/office/drawing/2014/main" id="{78702C0A-3806-49D2-8886-CF241444AE9E}"/>
              </a:ext>
            </a:extLst>
          </p:cNvPr>
          <p:cNvCxnSpPr>
            <a:endCxn id="15" idx="2"/>
          </p:cNvCxnSpPr>
          <p:nvPr/>
        </p:nvCxnSpPr>
        <p:spPr>
          <a:xfrm flipV="1">
            <a:off x="6250540" y="2805672"/>
            <a:ext cx="0" cy="683941"/>
          </a:xfrm>
          <a:prstGeom prst="straightConnector1">
            <a:avLst/>
          </a:prstGeom>
          <a:ln>
            <a:solidFill>
              <a:schemeClr val="tx1">
                <a:lumMod val="50000"/>
                <a:lumOff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10">
            <a:extLst>
              <a:ext uri="{FF2B5EF4-FFF2-40B4-BE49-F238E27FC236}">
                <a16:creationId xmlns:a16="http://schemas.microsoft.com/office/drawing/2014/main" id="{995A0157-7F70-4EC7-A4F6-E2F7E923D18B}"/>
              </a:ext>
            </a:extLst>
          </p:cNvPr>
          <p:cNvCxnSpPr>
            <a:endCxn id="32" idx="0"/>
          </p:cNvCxnSpPr>
          <p:nvPr/>
        </p:nvCxnSpPr>
        <p:spPr>
          <a:xfrm>
            <a:off x="8205383" y="3822040"/>
            <a:ext cx="0" cy="687482"/>
          </a:xfrm>
          <a:prstGeom prst="straightConnector1">
            <a:avLst/>
          </a:prstGeom>
          <a:ln>
            <a:solidFill>
              <a:schemeClr val="tx1">
                <a:lumMod val="50000"/>
                <a:lumOff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11">
            <a:extLst>
              <a:ext uri="{FF2B5EF4-FFF2-40B4-BE49-F238E27FC236}">
                <a16:creationId xmlns:a16="http://schemas.microsoft.com/office/drawing/2014/main" id="{E72773A1-032D-47A7-93E4-B4018F990DA4}"/>
              </a:ext>
            </a:extLst>
          </p:cNvPr>
          <p:cNvCxnSpPr>
            <a:endCxn id="38" idx="2"/>
          </p:cNvCxnSpPr>
          <p:nvPr/>
        </p:nvCxnSpPr>
        <p:spPr>
          <a:xfrm flipH="1" flipV="1">
            <a:off x="10256904" y="2805672"/>
            <a:ext cx="1" cy="655845"/>
          </a:xfrm>
          <a:prstGeom prst="straightConnector1">
            <a:avLst/>
          </a:prstGeom>
          <a:ln>
            <a:solidFill>
              <a:schemeClr val="tx1">
                <a:lumMod val="50000"/>
                <a:lumOff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 name="Oval 87">
            <a:extLst>
              <a:ext uri="{FF2B5EF4-FFF2-40B4-BE49-F238E27FC236}">
                <a16:creationId xmlns:a16="http://schemas.microsoft.com/office/drawing/2014/main" id="{90591371-EDFF-4D6D-B725-9A156C3919AA}"/>
              </a:ext>
            </a:extLst>
          </p:cNvPr>
          <p:cNvSpPr/>
          <p:nvPr/>
        </p:nvSpPr>
        <p:spPr>
          <a:xfrm>
            <a:off x="1847299" y="3459251"/>
            <a:ext cx="353157" cy="353157"/>
          </a:xfrm>
          <a:prstGeom prst="ellipse">
            <a:avLst/>
          </a:prstGeom>
          <a:solidFill>
            <a:schemeClr val="accent1">
              <a:lumMod val="75000"/>
            </a:schemeClr>
          </a:solidFill>
          <a:ln>
            <a:noFill/>
          </a:ln>
          <a:effectLst>
            <a:outerShdw blurRad="63500" algn="ctr" rotWithShape="0">
              <a:prstClr val="black">
                <a:alpha val="40000"/>
              </a:prstClr>
            </a:outerShdw>
          </a:effectLst>
        </p:spPr>
        <p:txBody>
          <a:bodyPr rtlCol="0" anchor="ctr"/>
          <a:lstStyle/>
          <a:p>
            <a:pPr algn="ctr"/>
            <a:endParaRPr lang="en-US" sz="2500" kern="0">
              <a:solidFill>
                <a:schemeClr val="bg1"/>
              </a:solidFill>
              <a:cs typeface="+mn-ea"/>
              <a:sym typeface="+mn-lt"/>
            </a:endParaRPr>
          </a:p>
        </p:txBody>
      </p:sp>
      <p:sp>
        <p:nvSpPr>
          <p:cNvPr id="10" name="Oval 88">
            <a:extLst>
              <a:ext uri="{FF2B5EF4-FFF2-40B4-BE49-F238E27FC236}">
                <a16:creationId xmlns:a16="http://schemas.microsoft.com/office/drawing/2014/main" id="{B11E8ED4-F177-4183-9925-C53E5EB9A637}"/>
              </a:ext>
            </a:extLst>
          </p:cNvPr>
          <p:cNvSpPr/>
          <p:nvPr/>
        </p:nvSpPr>
        <p:spPr>
          <a:xfrm>
            <a:off x="3995265" y="3459251"/>
            <a:ext cx="353157" cy="353157"/>
          </a:xfrm>
          <a:prstGeom prst="ellipse">
            <a:avLst/>
          </a:prstGeom>
          <a:solidFill>
            <a:srgbClr val="11ADEB"/>
          </a:solidFill>
          <a:ln>
            <a:noFill/>
          </a:ln>
          <a:effectLst>
            <a:outerShdw blurRad="63500" algn="ctr" rotWithShape="0">
              <a:prstClr val="black">
                <a:alpha val="40000"/>
              </a:prstClr>
            </a:outerShdw>
          </a:effectLst>
        </p:spPr>
        <p:txBody>
          <a:bodyPr rtlCol="0" anchor="ctr"/>
          <a:lstStyle/>
          <a:p>
            <a:pPr algn="ctr"/>
            <a:endParaRPr lang="en-US" sz="2500" kern="0">
              <a:solidFill>
                <a:schemeClr val="bg1"/>
              </a:solidFill>
              <a:cs typeface="+mn-ea"/>
              <a:sym typeface="+mn-lt"/>
            </a:endParaRPr>
          </a:p>
        </p:txBody>
      </p:sp>
      <p:sp>
        <p:nvSpPr>
          <p:cNvPr id="11" name="Oval 89">
            <a:extLst>
              <a:ext uri="{FF2B5EF4-FFF2-40B4-BE49-F238E27FC236}">
                <a16:creationId xmlns:a16="http://schemas.microsoft.com/office/drawing/2014/main" id="{1178A888-7EE7-4304-9AB5-F3B2FCF8D45C}"/>
              </a:ext>
            </a:extLst>
          </p:cNvPr>
          <p:cNvSpPr/>
          <p:nvPr/>
        </p:nvSpPr>
        <p:spPr>
          <a:xfrm>
            <a:off x="6086491" y="3459251"/>
            <a:ext cx="353157" cy="353157"/>
          </a:xfrm>
          <a:prstGeom prst="ellipse">
            <a:avLst/>
          </a:prstGeom>
          <a:solidFill>
            <a:srgbClr val="216DE7"/>
          </a:solidFill>
          <a:ln>
            <a:noFill/>
          </a:ln>
          <a:effectLst>
            <a:outerShdw blurRad="63500" algn="ctr" rotWithShape="0">
              <a:prstClr val="black">
                <a:alpha val="40000"/>
              </a:prstClr>
            </a:outerShdw>
          </a:effectLst>
        </p:spPr>
        <p:txBody>
          <a:bodyPr rtlCol="0" anchor="ctr"/>
          <a:lstStyle/>
          <a:p>
            <a:pPr algn="ctr"/>
            <a:endParaRPr lang="en-US" sz="2500" kern="0">
              <a:solidFill>
                <a:schemeClr val="bg1"/>
              </a:solidFill>
              <a:cs typeface="+mn-ea"/>
              <a:sym typeface="+mn-lt"/>
            </a:endParaRPr>
          </a:p>
        </p:txBody>
      </p:sp>
      <p:sp>
        <p:nvSpPr>
          <p:cNvPr id="12" name="Oval 90">
            <a:extLst>
              <a:ext uri="{FF2B5EF4-FFF2-40B4-BE49-F238E27FC236}">
                <a16:creationId xmlns:a16="http://schemas.microsoft.com/office/drawing/2014/main" id="{4A377AB5-C7B9-4CFA-B639-E03F4831CB0A}"/>
              </a:ext>
            </a:extLst>
          </p:cNvPr>
          <p:cNvSpPr/>
          <p:nvPr/>
        </p:nvSpPr>
        <p:spPr>
          <a:xfrm>
            <a:off x="8028804" y="3459251"/>
            <a:ext cx="353157" cy="353157"/>
          </a:xfrm>
          <a:prstGeom prst="ellipse">
            <a:avLst/>
          </a:prstGeom>
          <a:solidFill>
            <a:schemeClr val="accent1">
              <a:lumMod val="75000"/>
            </a:schemeClr>
          </a:solidFill>
          <a:ln>
            <a:noFill/>
          </a:ln>
          <a:effectLst>
            <a:outerShdw blurRad="63500" algn="ctr" rotWithShape="0">
              <a:prstClr val="black">
                <a:alpha val="40000"/>
              </a:prstClr>
            </a:outerShdw>
          </a:effectLst>
        </p:spPr>
        <p:txBody>
          <a:bodyPr rtlCol="0" anchor="ctr"/>
          <a:lstStyle/>
          <a:p>
            <a:pPr algn="ctr"/>
            <a:endParaRPr lang="en-US" sz="2500" kern="0">
              <a:solidFill>
                <a:schemeClr val="bg1"/>
              </a:solidFill>
              <a:cs typeface="+mn-ea"/>
              <a:sym typeface="+mn-lt"/>
            </a:endParaRPr>
          </a:p>
        </p:txBody>
      </p:sp>
      <p:sp>
        <p:nvSpPr>
          <p:cNvPr id="13" name="Oval 91">
            <a:extLst>
              <a:ext uri="{FF2B5EF4-FFF2-40B4-BE49-F238E27FC236}">
                <a16:creationId xmlns:a16="http://schemas.microsoft.com/office/drawing/2014/main" id="{6834FB15-5BE7-4F37-8759-B70C0C127D40}"/>
              </a:ext>
            </a:extLst>
          </p:cNvPr>
          <p:cNvSpPr/>
          <p:nvPr/>
        </p:nvSpPr>
        <p:spPr>
          <a:xfrm>
            <a:off x="10074258" y="3459251"/>
            <a:ext cx="353157" cy="353157"/>
          </a:xfrm>
          <a:prstGeom prst="ellipse">
            <a:avLst/>
          </a:prstGeom>
          <a:solidFill>
            <a:schemeClr val="accent1">
              <a:lumMod val="75000"/>
            </a:schemeClr>
          </a:solidFill>
          <a:ln>
            <a:noFill/>
          </a:ln>
          <a:effectLst>
            <a:outerShdw blurRad="63500" algn="ctr" rotWithShape="0">
              <a:prstClr val="black">
                <a:alpha val="40000"/>
              </a:prstClr>
            </a:outerShdw>
          </a:effectLst>
        </p:spPr>
        <p:txBody>
          <a:bodyPr rtlCol="0" anchor="ctr"/>
          <a:lstStyle/>
          <a:p>
            <a:pPr algn="ctr"/>
            <a:endParaRPr lang="en-US" sz="2500" kern="0">
              <a:solidFill>
                <a:schemeClr val="bg1"/>
              </a:solidFill>
              <a:cs typeface="+mn-ea"/>
              <a:sym typeface="+mn-lt"/>
            </a:endParaRPr>
          </a:p>
        </p:txBody>
      </p:sp>
      <p:grpSp>
        <p:nvGrpSpPr>
          <p:cNvPr id="14" name="Group 4">
            <a:extLst>
              <a:ext uri="{FF2B5EF4-FFF2-40B4-BE49-F238E27FC236}">
                <a16:creationId xmlns:a16="http://schemas.microsoft.com/office/drawing/2014/main" id="{D5DE0280-5F66-4329-940A-869322708290}"/>
              </a:ext>
            </a:extLst>
          </p:cNvPr>
          <p:cNvGrpSpPr/>
          <p:nvPr/>
        </p:nvGrpSpPr>
        <p:grpSpPr>
          <a:xfrm>
            <a:off x="5695347" y="1695286"/>
            <a:ext cx="1110386" cy="1110386"/>
            <a:chOff x="5662068" y="1799896"/>
            <a:chExt cx="1110386" cy="1110386"/>
          </a:xfrm>
        </p:grpSpPr>
        <p:sp>
          <p:nvSpPr>
            <p:cNvPr id="15" name="Rounded Rectangle 24">
              <a:extLst>
                <a:ext uri="{FF2B5EF4-FFF2-40B4-BE49-F238E27FC236}">
                  <a16:creationId xmlns:a16="http://schemas.microsoft.com/office/drawing/2014/main" id="{1F816CB7-EC74-41C9-8AFA-8B3F6B5E7C36}"/>
                </a:ext>
              </a:extLst>
            </p:cNvPr>
            <p:cNvSpPr/>
            <p:nvPr/>
          </p:nvSpPr>
          <p:spPr>
            <a:xfrm>
              <a:off x="5662068" y="1799896"/>
              <a:ext cx="1110386" cy="1110386"/>
            </a:xfrm>
            <a:prstGeom prst="roundRect">
              <a:avLst/>
            </a:prstGeom>
            <a:solidFill>
              <a:schemeClr val="accent2"/>
            </a:solidFill>
            <a:ln>
              <a:noFill/>
            </a:ln>
            <a:effectLst>
              <a:outerShdw blurRad="63500" algn="ctr" rotWithShape="0">
                <a:prstClr val="black">
                  <a:alpha val="40000"/>
                </a:prstClr>
              </a:outerShdw>
            </a:effectLst>
          </p:spPr>
          <p:txBody>
            <a:bodyPr rtlCol="0" anchor="ctr"/>
            <a:lstStyle/>
            <a:p>
              <a:pPr algn="ctr"/>
              <a:endParaRPr lang="en-US" sz="2500" kern="0" dirty="0">
                <a:solidFill>
                  <a:schemeClr val="bg1"/>
                </a:solidFill>
                <a:cs typeface="+mn-ea"/>
                <a:sym typeface="+mn-lt"/>
              </a:endParaRPr>
            </a:p>
          </p:txBody>
        </p:sp>
        <p:grpSp>
          <p:nvGrpSpPr>
            <p:cNvPr id="16" name="Group 69">
              <a:extLst>
                <a:ext uri="{FF2B5EF4-FFF2-40B4-BE49-F238E27FC236}">
                  <a16:creationId xmlns:a16="http://schemas.microsoft.com/office/drawing/2014/main" id="{CF890456-0441-4138-B281-82D489926595}"/>
                </a:ext>
              </a:extLst>
            </p:cNvPr>
            <p:cNvGrpSpPr/>
            <p:nvPr/>
          </p:nvGrpSpPr>
          <p:grpSpPr>
            <a:xfrm>
              <a:off x="6005181" y="2102968"/>
              <a:ext cx="416011" cy="515998"/>
              <a:chOff x="6429376" y="766763"/>
              <a:chExt cx="369888" cy="458788"/>
            </a:xfrm>
            <a:solidFill>
              <a:schemeClr val="bg1"/>
            </a:solidFill>
          </p:grpSpPr>
          <p:sp>
            <p:nvSpPr>
              <p:cNvPr id="17" name="Freeform 9">
                <a:extLst>
                  <a:ext uri="{FF2B5EF4-FFF2-40B4-BE49-F238E27FC236}">
                    <a16:creationId xmlns:a16="http://schemas.microsoft.com/office/drawing/2014/main" id="{2EEA1400-DF26-42CF-9DDB-9241CD34EFAA}"/>
                  </a:ext>
                </a:extLst>
              </p:cNvPr>
              <p:cNvSpPr>
                <a:spLocks noEditPoints="1"/>
              </p:cNvSpPr>
              <p:nvPr/>
            </p:nvSpPr>
            <p:spPr bwMode="auto">
              <a:xfrm>
                <a:off x="6429376" y="766763"/>
                <a:ext cx="369888" cy="458788"/>
              </a:xfrm>
              <a:custGeom>
                <a:avLst/>
                <a:gdLst>
                  <a:gd name="T0" fmla="*/ 0 w 233"/>
                  <a:gd name="T1" fmla="*/ 0 h 289"/>
                  <a:gd name="T2" fmla="*/ 0 w 233"/>
                  <a:gd name="T3" fmla="*/ 289 h 289"/>
                  <a:gd name="T4" fmla="*/ 233 w 233"/>
                  <a:gd name="T5" fmla="*/ 289 h 289"/>
                  <a:gd name="T6" fmla="*/ 233 w 233"/>
                  <a:gd name="T7" fmla="*/ 0 h 289"/>
                  <a:gd name="T8" fmla="*/ 0 w 233"/>
                  <a:gd name="T9" fmla="*/ 0 h 289"/>
                  <a:gd name="T10" fmla="*/ 210 w 233"/>
                  <a:gd name="T11" fmla="*/ 260 h 289"/>
                  <a:gd name="T12" fmla="*/ 19 w 233"/>
                  <a:gd name="T13" fmla="*/ 260 h 289"/>
                  <a:gd name="T14" fmla="*/ 19 w 233"/>
                  <a:gd name="T15" fmla="*/ 28 h 289"/>
                  <a:gd name="T16" fmla="*/ 210 w 233"/>
                  <a:gd name="T17" fmla="*/ 28 h 289"/>
                  <a:gd name="T18" fmla="*/ 210 w 233"/>
                  <a:gd name="T19" fmla="*/ 260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289">
                    <a:moveTo>
                      <a:pt x="0" y="0"/>
                    </a:moveTo>
                    <a:lnTo>
                      <a:pt x="0" y="289"/>
                    </a:lnTo>
                    <a:lnTo>
                      <a:pt x="233" y="289"/>
                    </a:lnTo>
                    <a:lnTo>
                      <a:pt x="233" y="0"/>
                    </a:lnTo>
                    <a:lnTo>
                      <a:pt x="0" y="0"/>
                    </a:lnTo>
                    <a:close/>
                    <a:moveTo>
                      <a:pt x="210" y="260"/>
                    </a:moveTo>
                    <a:lnTo>
                      <a:pt x="19" y="260"/>
                    </a:lnTo>
                    <a:lnTo>
                      <a:pt x="19" y="28"/>
                    </a:lnTo>
                    <a:lnTo>
                      <a:pt x="210" y="28"/>
                    </a:lnTo>
                    <a:lnTo>
                      <a:pt x="210" y="26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solidFill>
                    <a:schemeClr val="bg1"/>
                  </a:solidFill>
                  <a:cs typeface="+mn-ea"/>
                  <a:sym typeface="+mn-lt"/>
                </a:endParaRPr>
              </a:p>
            </p:txBody>
          </p:sp>
          <p:sp>
            <p:nvSpPr>
              <p:cNvPr id="18" name="Rectangle 10">
                <a:extLst>
                  <a:ext uri="{FF2B5EF4-FFF2-40B4-BE49-F238E27FC236}">
                    <a16:creationId xmlns:a16="http://schemas.microsoft.com/office/drawing/2014/main" id="{D3B2EA7E-45B5-452E-A174-4A862C32EFAC}"/>
                  </a:ext>
                </a:extLst>
              </p:cNvPr>
              <p:cNvSpPr>
                <a:spLocks noChangeArrowheads="1"/>
              </p:cNvSpPr>
              <p:nvPr/>
            </p:nvSpPr>
            <p:spPr bwMode="auto">
              <a:xfrm>
                <a:off x="6478588" y="830263"/>
                <a:ext cx="49213" cy="49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en-US" sz="2400">
                  <a:solidFill>
                    <a:schemeClr val="bg1"/>
                  </a:solidFill>
                  <a:cs typeface="+mn-ea"/>
                  <a:sym typeface="+mn-lt"/>
                </a:endParaRPr>
              </a:p>
            </p:txBody>
          </p:sp>
          <p:sp>
            <p:nvSpPr>
              <p:cNvPr id="19" name="Rectangle 11">
                <a:extLst>
                  <a:ext uri="{FF2B5EF4-FFF2-40B4-BE49-F238E27FC236}">
                    <a16:creationId xmlns:a16="http://schemas.microsoft.com/office/drawing/2014/main" id="{C3ABF425-01A6-47AF-BA61-EC73B45C6B90}"/>
                  </a:ext>
                </a:extLst>
              </p:cNvPr>
              <p:cNvSpPr>
                <a:spLocks noChangeArrowheads="1"/>
              </p:cNvSpPr>
              <p:nvPr/>
            </p:nvSpPr>
            <p:spPr bwMode="auto">
              <a:xfrm>
                <a:off x="6689726" y="830263"/>
                <a:ext cx="49213" cy="49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en-US" sz="2400">
                  <a:solidFill>
                    <a:schemeClr val="bg1"/>
                  </a:solidFill>
                  <a:cs typeface="+mn-ea"/>
                  <a:sym typeface="+mn-lt"/>
                </a:endParaRPr>
              </a:p>
            </p:txBody>
          </p:sp>
          <p:sp>
            <p:nvSpPr>
              <p:cNvPr id="20" name="Rectangle 12">
                <a:extLst>
                  <a:ext uri="{FF2B5EF4-FFF2-40B4-BE49-F238E27FC236}">
                    <a16:creationId xmlns:a16="http://schemas.microsoft.com/office/drawing/2014/main" id="{CF4622B7-6035-4556-AC78-EEE2BDBC5CC8}"/>
                  </a:ext>
                </a:extLst>
              </p:cNvPr>
              <p:cNvSpPr>
                <a:spLocks noChangeArrowheads="1"/>
              </p:cNvSpPr>
              <p:nvPr/>
            </p:nvSpPr>
            <p:spPr bwMode="auto">
              <a:xfrm>
                <a:off x="6478588" y="1114426"/>
                <a:ext cx="49213"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en-US" sz="2400">
                  <a:solidFill>
                    <a:schemeClr val="bg1"/>
                  </a:solidFill>
                  <a:cs typeface="+mn-ea"/>
                  <a:sym typeface="+mn-lt"/>
                </a:endParaRPr>
              </a:p>
            </p:txBody>
          </p:sp>
          <p:sp>
            <p:nvSpPr>
              <p:cNvPr id="21" name="Rectangle 13">
                <a:extLst>
                  <a:ext uri="{FF2B5EF4-FFF2-40B4-BE49-F238E27FC236}">
                    <a16:creationId xmlns:a16="http://schemas.microsoft.com/office/drawing/2014/main" id="{1313BA90-1505-443E-83AF-6FEE7893D5EA}"/>
                  </a:ext>
                </a:extLst>
              </p:cNvPr>
              <p:cNvSpPr>
                <a:spLocks noChangeArrowheads="1"/>
              </p:cNvSpPr>
              <p:nvPr/>
            </p:nvSpPr>
            <p:spPr bwMode="auto">
              <a:xfrm>
                <a:off x="6689726" y="1114426"/>
                <a:ext cx="49213"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lstStyle/>
              <a:p>
                <a:endParaRPr lang="en-US" sz="2400">
                  <a:solidFill>
                    <a:schemeClr val="bg1"/>
                  </a:solidFill>
                  <a:cs typeface="+mn-ea"/>
                  <a:sym typeface="+mn-lt"/>
                </a:endParaRPr>
              </a:p>
            </p:txBody>
          </p:sp>
          <p:sp>
            <p:nvSpPr>
              <p:cNvPr id="22" name="Freeform 14">
                <a:extLst>
                  <a:ext uri="{FF2B5EF4-FFF2-40B4-BE49-F238E27FC236}">
                    <a16:creationId xmlns:a16="http://schemas.microsoft.com/office/drawing/2014/main" id="{20632F8C-7B9C-4C89-AE1B-FF19D662BB14}"/>
                  </a:ext>
                </a:extLst>
              </p:cNvPr>
              <p:cNvSpPr>
                <a:spLocks noEditPoints="1"/>
              </p:cNvSpPr>
              <p:nvPr/>
            </p:nvSpPr>
            <p:spPr bwMode="auto">
              <a:xfrm>
                <a:off x="6497638" y="884238"/>
                <a:ext cx="222250" cy="223838"/>
              </a:xfrm>
              <a:custGeom>
                <a:avLst/>
                <a:gdLst>
                  <a:gd name="T0" fmla="*/ 30 w 59"/>
                  <a:gd name="T1" fmla="*/ 0 h 59"/>
                  <a:gd name="T2" fmla="*/ 16 w 59"/>
                  <a:gd name="T3" fmla="*/ 4 h 59"/>
                  <a:gd name="T4" fmla="*/ 24 w 59"/>
                  <a:gd name="T5" fmla="*/ 23 h 59"/>
                  <a:gd name="T6" fmla="*/ 9 w 59"/>
                  <a:gd name="T7" fmla="*/ 8 h 59"/>
                  <a:gd name="T8" fmla="*/ 0 w 59"/>
                  <a:gd name="T9" fmla="*/ 30 h 59"/>
                  <a:gd name="T10" fmla="*/ 30 w 59"/>
                  <a:gd name="T11" fmla="*/ 59 h 59"/>
                  <a:gd name="T12" fmla="*/ 59 w 59"/>
                  <a:gd name="T13" fmla="*/ 30 h 59"/>
                  <a:gd name="T14" fmla="*/ 30 w 59"/>
                  <a:gd name="T15" fmla="*/ 0 h 59"/>
                  <a:gd name="T16" fmla="*/ 30 w 59"/>
                  <a:gd name="T17" fmla="*/ 36 h 59"/>
                  <a:gd name="T18" fmla="*/ 23 w 59"/>
                  <a:gd name="T19" fmla="*/ 30 h 59"/>
                  <a:gd name="T20" fmla="*/ 30 w 59"/>
                  <a:gd name="T21" fmla="*/ 23 h 59"/>
                  <a:gd name="T22" fmla="*/ 36 w 59"/>
                  <a:gd name="T23" fmla="*/ 30 h 59"/>
                  <a:gd name="T24" fmla="*/ 30 w 59"/>
                  <a:gd name="T25" fmla="*/ 3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59">
                    <a:moveTo>
                      <a:pt x="30" y="0"/>
                    </a:moveTo>
                    <a:cubicBezTo>
                      <a:pt x="25" y="0"/>
                      <a:pt x="20" y="1"/>
                      <a:pt x="16" y="4"/>
                    </a:cubicBezTo>
                    <a:cubicBezTo>
                      <a:pt x="24" y="23"/>
                      <a:pt x="24" y="23"/>
                      <a:pt x="24" y="23"/>
                    </a:cubicBezTo>
                    <a:cubicBezTo>
                      <a:pt x="9" y="8"/>
                      <a:pt x="9" y="8"/>
                      <a:pt x="9" y="8"/>
                    </a:cubicBezTo>
                    <a:cubicBezTo>
                      <a:pt x="4" y="14"/>
                      <a:pt x="0" y="21"/>
                      <a:pt x="0" y="30"/>
                    </a:cubicBezTo>
                    <a:cubicBezTo>
                      <a:pt x="0" y="46"/>
                      <a:pt x="13" y="59"/>
                      <a:pt x="30" y="59"/>
                    </a:cubicBezTo>
                    <a:cubicBezTo>
                      <a:pt x="46" y="59"/>
                      <a:pt x="59" y="46"/>
                      <a:pt x="59" y="30"/>
                    </a:cubicBezTo>
                    <a:cubicBezTo>
                      <a:pt x="59" y="13"/>
                      <a:pt x="46" y="0"/>
                      <a:pt x="30" y="0"/>
                    </a:cubicBezTo>
                    <a:close/>
                    <a:moveTo>
                      <a:pt x="30" y="36"/>
                    </a:moveTo>
                    <a:cubicBezTo>
                      <a:pt x="26" y="36"/>
                      <a:pt x="23" y="33"/>
                      <a:pt x="23" y="30"/>
                    </a:cubicBezTo>
                    <a:cubicBezTo>
                      <a:pt x="23" y="26"/>
                      <a:pt x="26" y="23"/>
                      <a:pt x="30" y="23"/>
                    </a:cubicBezTo>
                    <a:cubicBezTo>
                      <a:pt x="33" y="23"/>
                      <a:pt x="36" y="26"/>
                      <a:pt x="36" y="30"/>
                    </a:cubicBezTo>
                    <a:cubicBezTo>
                      <a:pt x="36" y="33"/>
                      <a:pt x="33" y="36"/>
                      <a:pt x="30" y="3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solidFill>
                    <a:schemeClr val="bg1"/>
                  </a:solidFill>
                  <a:cs typeface="+mn-ea"/>
                  <a:sym typeface="+mn-lt"/>
                </a:endParaRPr>
              </a:p>
            </p:txBody>
          </p:sp>
          <p:sp>
            <p:nvSpPr>
              <p:cNvPr id="23" name="Freeform 15">
                <a:extLst>
                  <a:ext uri="{FF2B5EF4-FFF2-40B4-BE49-F238E27FC236}">
                    <a16:creationId xmlns:a16="http://schemas.microsoft.com/office/drawing/2014/main" id="{4ACE9B4D-145B-4313-8F04-B88A019231F1}"/>
                  </a:ext>
                </a:extLst>
              </p:cNvPr>
              <p:cNvSpPr/>
              <p:nvPr/>
            </p:nvSpPr>
            <p:spPr bwMode="auto">
              <a:xfrm>
                <a:off x="6505576" y="841376"/>
                <a:ext cx="71438" cy="106363"/>
              </a:xfrm>
              <a:custGeom>
                <a:avLst/>
                <a:gdLst>
                  <a:gd name="T0" fmla="*/ 0 w 45"/>
                  <a:gd name="T1" fmla="*/ 24 h 67"/>
                  <a:gd name="T2" fmla="*/ 45 w 45"/>
                  <a:gd name="T3" fmla="*/ 67 h 67"/>
                  <a:gd name="T4" fmla="*/ 14 w 45"/>
                  <a:gd name="T5" fmla="*/ 0 h 67"/>
                  <a:gd name="T6" fmla="*/ 0 w 45"/>
                  <a:gd name="T7" fmla="*/ 24 h 67"/>
                </a:gdLst>
                <a:ahLst/>
                <a:cxnLst>
                  <a:cxn ang="0">
                    <a:pos x="T0" y="T1"/>
                  </a:cxn>
                  <a:cxn ang="0">
                    <a:pos x="T2" y="T3"/>
                  </a:cxn>
                  <a:cxn ang="0">
                    <a:pos x="T4" y="T5"/>
                  </a:cxn>
                  <a:cxn ang="0">
                    <a:pos x="T6" y="T7"/>
                  </a:cxn>
                </a:cxnLst>
                <a:rect l="0" t="0" r="r" b="b"/>
                <a:pathLst>
                  <a:path w="45" h="67">
                    <a:moveTo>
                      <a:pt x="0" y="24"/>
                    </a:moveTo>
                    <a:lnTo>
                      <a:pt x="45" y="67"/>
                    </a:lnTo>
                    <a:lnTo>
                      <a:pt x="14" y="0"/>
                    </a:lnTo>
                    <a:lnTo>
                      <a:pt x="0" y="2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solidFill>
                    <a:schemeClr val="bg1"/>
                  </a:solidFill>
                  <a:cs typeface="+mn-ea"/>
                  <a:sym typeface="+mn-lt"/>
                </a:endParaRPr>
              </a:p>
            </p:txBody>
          </p:sp>
        </p:grpSp>
      </p:grpSp>
      <p:grpSp>
        <p:nvGrpSpPr>
          <p:cNvPr id="24" name="Group 2">
            <a:extLst>
              <a:ext uri="{FF2B5EF4-FFF2-40B4-BE49-F238E27FC236}">
                <a16:creationId xmlns:a16="http://schemas.microsoft.com/office/drawing/2014/main" id="{8F66230E-159F-4F33-8BF8-7740CC8B9388}"/>
              </a:ext>
            </a:extLst>
          </p:cNvPr>
          <p:cNvGrpSpPr/>
          <p:nvPr/>
        </p:nvGrpSpPr>
        <p:grpSpPr>
          <a:xfrm>
            <a:off x="1448320" y="1698250"/>
            <a:ext cx="1110386" cy="1110386"/>
            <a:chOff x="1415041" y="1802860"/>
            <a:chExt cx="1110386" cy="1110386"/>
          </a:xfrm>
        </p:grpSpPr>
        <p:sp>
          <p:nvSpPr>
            <p:cNvPr id="25" name="Rounded Rectangle 18">
              <a:extLst>
                <a:ext uri="{FF2B5EF4-FFF2-40B4-BE49-F238E27FC236}">
                  <a16:creationId xmlns:a16="http://schemas.microsoft.com/office/drawing/2014/main" id="{D5CF4043-E54B-4B4E-9814-6F835DE6A3E8}"/>
                </a:ext>
              </a:extLst>
            </p:cNvPr>
            <p:cNvSpPr/>
            <p:nvPr/>
          </p:nvSpPr>
          <p:spPr>
            <a:xfrm>
              <a:off x="1415041" y="1802860"/>
              <a:ext cx="1110386" cy="1110386"/>
            </a:xfrm>
            <a:prstGeom prst="roundRect">
              <a:avLst/>
            </a:prstGeom>
            <a:solidFill>
              <a:schemeClr val="accent3">
                <a:lumMod val="50000"/>
                <a:lumOff val="50000"/>
              </a:schemeClr>
            </a:solidFill>
            <a:ln>
              <a:noFill/>
            </a:ln>
            <a:effectLst>
              <a:outerShdw blurRad="63500" algn="ctr" rotWithShape="0">
                <a:prstClr val="black">
                  <a:alpha val="40000"/>
                </a:prstClr>
              </a:outerShdw>
            </a:effectLst>
          </p:spPr>
          <p:txBody>
            <a:bodyPr rtlCol="0" anchor="ctr"/>
            <a:lstStyle/>
            <a:p>
              <a:pPr algn="ctr"/>
              <a:endParaRPr lang="en-US" sz="2500" kern="0" dirty="0">
                <a:solidFill>
                  <a:schemeClr val="bg1"/>
                </a:solidFill>
                <a:cs typeface="+mn-ea"/>
                <a:sym typeface="+mn-lt"/>
              </a:endParaRPr>
            </a:p>
          </p:txBody>
        </p:sp>
        <p:grpSp>
          <p:nvGrpSpPr>
            <p:cNvPr id="26" name="Group 97">
              <a:extLst>
                <a:ext uri="{FF2B5EF4-FFF2-40B4-BE49-F238E27FC236}">
                  <a16:creationId xmlns:a16="http://schemas.microsoft.com/office/drawing/2014/main" id="{894920A7-603F-4311-AC5D-7C3378EC45A0}"/>
                </a:ext>
              </a:extLst>
            </p:cNvPr>
            <p:cNvGrpSpPr/>
            <p:nvPr/>
          </p:nvGrpSpPr>
          <p:grpSpPr>
            <a:xfrm>
              <a:off x="1713363" y="2100099"/>
              <a:ext cx="492769" cy="492769"/>
              <a:chOff x="2522538" y="2108200"/>
              <a:chExt cx="376238" cy="376238"/>
            </a:xfrm>
            <a:solidFill>
              <a:schemeClr val="bg1"/>
            </a:solidFill>
          </p:grpSpPr>
          <p:sp>
            <p:nvSpPr>
              <p:cNvPr id="27" name="Freeform 54">
                <a:extLst>
                  <a:ext uri="{FF2B5EF4-FFF2-40B4-BE49-F238E27FC236}">
                    <a16:creationId xmlns:a16="http://schemas.microsoft.com/office/drawing/2014/main" id="{1C52DCA1-B939-4F8A-A298-6A5E55237B28}"/>
                  </a:ext>
                </a:extLst>
              </p:cNvPr>
              <p:cNvSpPr/>
              <p:nvPr/>
            </p:nvSpPr>
            <p:spPr bwMode="auto">
              <a:xfrm>
                <a:off x="2522538" y="2319338"/>
                <a:ext cx="163513" cy="71438"/>
              </a:xfrm>
              <a:custGeom>
                <a:avLst/>
                <a:gdLst>
                  <a:gd name="T0" fmla="*/ 3 w 28"/>
                  <a:gd name="T1" fmla="*/ 10 h 12"/>
                  <a:gd name="T2" fmla="*/ 10 w 28"/>
                  <a:gd name="T3" fmla="*/ 12 h 12"/>
                  <a:gd name="T4" fmla="*/ 28 w 28"/>
                  <a:gd name="T5" fmla="*/ 8 h 12"/>
                  <a:gd name="T6" fmla="*/ 5 w 28"/>
                  <a:gd name="T7" fmla="*/ 1 h 12"/>
                  <a:gd name="T8" fmla="*/ 2 w 28"/>
                  <a:gd name="T9" fmla="*/ 1 h 12"/>
                  <a:gd name="T10" fmla="*/ 0 w 28"/>
                  <a:gd name="T11" fmla="*/ 5 h 12"/>
                  <a:gd name="T12" fmla="*/ 0 w 28"/>
                  <a:gd name="T13" fmla="*/ 6 h 12"/>
                  <a:gd name="T14" fmla="*/ 3 w 28"/>
                  <a:gd name="T15" fmla="*/ 1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2">
                    <a:moveTo>
                      <a:pt x="3" y="10"/>
                    </a:moveTo>
                    <a:cubicBezTo>
                      <a:pt x="10" y="12"/>
                      <a:pt x="10" y="12"/>
                      <a:pt x="10" y="12"/>
                    </a:cubicBezTo>
                    <a:cubicBezTo>
                      <a:pt x="28" y="8"/>
                      <a:pt x="28" y="8"/>
                      <a:pt x="28" y="8"/>
                    </a:cubicBezTo>
                    <a:cubicBezTo>
                      <a:pt x="5" y="1"/>
                      <a:pt x="5" y="1"/>
                      <a:pt x="5" y="1"/>
                    </a:cubicBezTo>
                    <a:cubicBezTo>
                      <a:pt x="4" y="0"/>
                      <a:pt x="3" y="1"/>
                      <a:pt x="2" y="1"/>
                    </a:cubicBezTo>
                    <a:cubicBezTo>
                      <a:pt x="1" y="2"/>
                      <a:pt x="0" y="3"/>
                      <a:pt x="0" y="5"/>
                    </a:cubicBezTo>
                    <a:cubicBezTo>
                      <a:pt x="0" y="6"/>
                      <a:pt x="0" y="6"/>
                      <a:pt x="0" y="6"/>
                    </a:cubicBezTo>
                    <a:cubicBezTo>
                      <a:pt x="0" y="8"/>
                      <a:pt x="1" y="9"/>
                      <a:pt x="3" y="10"/>
                    </a:cubicBezTo>
                    <a:close/>
                  </a:path>
                </a:pathLst>
              </a:custGeom>
              <a:solidFill>
                <a:schemeClr val="bg1"/>
              </a:solidFill>
              <a:ln>
                <a:noFill/>
              </a:ln>
            </p:spPr>
            <p:txBody>
              <a:bodyPr vert="horz" wrap="square" lIns="91440" tIns="45720" rIns="91440" bIns="45720" numCol="1" anchor="t" anchorCtr="0" compatLnSpc="1"/>
              <a:lstStyle/>
              <a:p>
                <a:endParaRPr lang="id-ID">
                  <a:solidFill>
                    <a:schemeClr val="bg1"/>
                  </a:solidFill>
                  <a:cs typeface="+mn-ea"/>
                  <a:sym typeface="+mn-lt"/>
                </a:endParaRPr>
              </a:p>
            </p:txBody>
          </p:sp>
          <p:sp>
            <p:nvSpPr>
              <p:cNvPr id="28" name="Freeform 55">
                <a:extLst>
                  <a:ext uri="{FF2B5EF4-FFF2-40B4-BE49-F238E27FC236}">
                    <a16:creationId xmlns:a16="http://schemas.microsoft.com/office/drawing/2014/main" id="{891442C8-2EDC-4EB6-ADD9-018F3DB3AE57}"/>
                  </a:ext>
                </a:extLst>
              </p:cNvPr>
              <p:cNvSpPr/>
              <p:nvPr/>
            </p:nvSpPr>
            <p:spPr bwMode="auto">
              <a:xfrm>
                <a:off x="2774950" y="2425700"/>
                <a:ext cx="123825" cy="58738"/>
              </a:xfrm>
              <a:custGeom>
                <a:avLst/>
                <a:gdLst>
                  <a:gd name="T0" fmla="*/ 18 w 21"/>
                  <a:gd name="T1" fmla="*/ 0 h 10"/>
                  <a:gd name="T2" fmla="*/ 18 w 21"/>
                  <a:gd name="T3" fmla="*/ 0 h 10"/>
                  <a:gd name="T4" fmla="*/ 0 w 21"/>
                  <a:gd name="T5" fmla="*/ 5 h 10"/>
                  <a:gd name="T6" fmla="*/ 16 w 21"/>
                  <a:gd name="T7" fmla="*/ 10 h 10"/>
                  <a:gd name="T8" fmla="*/ 19 w 21"/>
                  <a:gd name="T9" fmla="*/ 9 h 10"/>
                  <a:gd name="T10" fmla="*/ 21 w 21"/>
                  <a:gd name="T11" fmla="*/ 6 h 10"/>
                  <a:gd name="T12" fmla="*/ 21 w 21"/>
                  <a:gd name="T13" fmla="*/ 4 h 10"/>
                  <a:gd name="T14" fmla="*/ 18 w 21"/>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0">
                    <a:moveTo>
                      <a:pt x="18" y="0"/>
                    </a:moveTo>
                    <a:cubicBezTo>
                      <a:pt x="18" y="0"/>
                      <a:pt x="18" y="0"/>
                      <a:pt x="18" y="0"/>
                    </a:cubicBezTo>
                    <a:cubicBezTo>
                      <a:pt x="0" y="5"/>
                      <a:pt x="0" y="5"/>
                      <a:pt x="0" y="5"/>
                    </a:cubicBezTo>
                    <a:cubicBezTo>
                      <a:pt x="16" y="10"/>
                      <a:pt x="16" y="10"/>
                      <a:pt x="16" y="10"/>
                    </a:cubicBezTo>
                    <a:cubicBezTo>
                      <a:pt x="17" y="10"/>
                      <a:pt x="18" y="10"/>
                      <a:pt x="19" y="9"/>
                    </a:cubicBezTo>
                    <a:cubicBezTo>
                      <a:pt x="20" y="8"/>
                      <a:pt x="21" y="7"/>
                      <a:pt x="21" y="6"/>
                    </a:cubicBezTo>
                    <a:cubicBezTo>
                      <a:pt x="21" y="4"/>
                      <a:pt x="21" y="4"/>
                      <a:pt x="21" y="4"/>
                    </a:cubicBezTo>
                    <a:cubicBezTo>
                      <a:pt x="21" y="2"/>
                      <a:pt x="20" y="1"/>
                      <a:pt x="18" y="0"/>
                    </a:cubicBezTo>
                    <a:close/>
                  </a:path>
                </a:pathLst>
              </a:custGeom>
              <a:solidFill>
                <a:schemeClr val="bg1"/>
              </a:solidFill>
              <a:ln>
                <a:noFill/>
              </a:ln>
            </p:spPr>
            <p:txBody>
              <a:bodyPr vert="horz" wrap="square" lIns="91440" tIns="45720" rIns="91440" bIns="45720" numCol="1" anchor="t" anchorCtr="0" compatLnSpc="1"/>
              <a:lstStyle/>
              <a:p>
                <a:endParaRPr lang="id-ID">
                  <a:solidFill>
                    <a:schemeClr val="bg1"/>
                  </a:solidFill>
                  <a:cs typeface="+mn-ea"/>
                  <a:sym typeface="+mn-lt"/>
                </a:endParaRPr>
              </a:p>
            </p:txBody>
          </p:sp>
          <p:sp>
            <p:nvSpPr>
              <p:cNvPr id="29" name="Freeform 56">
                <a:extLst>
                  <a:ext uri="{FF2B5EF4-FFF2-40B4-BE49-F238E27FC236}">
                    <a16:creationId xmlns:a16="http://schemas.microsoft.com/office/drawing/2014/main" id="{357942B9-EC3D-481C-9BB4-DE12E2435167}"/>
                  </a:ext>
                </a:extLst>
              </p:cNvPr>
              <p:cNvSpPr/>
              <p:nvPr/>
            </p:nvSpPr>
            <p:spPr bwMode="auto">
              <a:xfrm>
                <a:off x="2522538" y="2343150"/>
                <a:ext cx="376238" cy="141288"/>
              </a:xfrm>
              <a:custGeom>
                <a:avLst/>
                <a:gdLst>
                  <a:gd name="T0" fmla="*/ 62 w 64"/>
                  <a:gd name="T1" fmla="*/ 1 h 24"/>
                  <a:gd name="T2" fmla="*/ 60 w 64"/>
                  <a:gd name="T3" fmla="*/ 0 h 24"/>
                  <a:gd name="T4" fmla="*/ 59 w 64"/>
                  <a:gd name="T5" fmla="*/ 0 h 24"/>
                  <a:gd name="T6" fmla="*/ 3 w 64"/>
                  <a:gd name="T7" fmla="*/ 14 h 24"/>
                  <a:gd name="T8" fmla="*/ 0 w 64"/>
                  <a:gd name="T9" fmla="*/ 18 h 24"/>
                  <a:gd name="T10" fmla="*/ 0 w 64"/>
                  <a:gd name="T11" fmla="*/ 20 h 24"/>
                  <a:gd name="T12" fmla="*/ 2 w 64"/>
                  <a:gd name="T13" fmla="*/ 23 h 24"/>
                  <a:gd name="T14" fmla="*/ 4 w 64"/>
                  <a:gd name="T15" fmla="*/ 24 h 24"/>
                  <a:gd name="T16" fmla="*/ 5 w 64"/>
                  <a:gd name="T17" fmla="*/ 24 h 24"/>
                  <a:gd name="T18" fmla="*/ 61 w 64"/>
                  <a:gd name="T19" fmla="*/ 10 h 24"/>
                  <a:gd name="T20" fmla="*/ 64 w 64"/>
                  <a:gd name="T21" fmla="*/ 6 h 24"/>
                  <a:gd name="T22" fmla="*/ 64 w 64"/>
                  <a:gd name="T23" fmla="*/ 4 h 24"/>
                  <a:gd name="T24" fmla="*/ 62 w 64"/>
                  <a:gd name="T25"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24">
                    <a:moveTo>
                      <a:pt x="62" y="1"/>
                    </a:moveTo>
                    <a:cubicBezTo>
                      <a:pt x="62" y="1"/>
                      <a:pt x="61" y="0"/>
                      <a:pt x="60" y="0"/>
                    </a:cubicBezTo>
                    <a:cubicBezTo>
                      <a:pt x="59" y="0"/>
                      <a:pt x="59" y="0"/>
                      <a:pt x="59" y="0"/>
                    </a:cubicBezTo>
                    <a:cubicBezTo>
                      <a:pt x="3" y="14"/>
                      <a:pt x="3" y="14"/>
                      <a:pt x="3" y="14"/>
                    </a:cubicBezTo>
                    <a:cubicBezTo>
                      <a:pt x="1" y="15"/>
                      <a:pt x="0" y="16"/>
                      <a:pt x="0" y="18"/>
                    </a:cubicBezTo>
                    <a:cubicBezTo>
                      <a:pt x="0" y="20"/>
                      <a:pt x="0" y="20"/>
                      <a:pt x="0" y="20"/>
                    </a:cubicBezTo>
                    <a:cubicBezTo>
                      <a:pt x="0" y="21"/>
                      <a:pt x="1" y="22"/>
                      <a:pt x="2" y="23"/>
                    </a:cubicBezTo>
                    <a:cubicBezTo>
                      <a:pt x="2" y="24"/>
                      <a:pt x="3" y="24"/>
                      <a:pt x="4" y="24"/>
                    </a:cubicBezTo>
                    <a:cubicBezTo>
                      <a:pt x="5" y="24"/>
                      <a:pt x="5" y="24"/>
                      <a:pt x="5" y="24"/>
                    </a:cubicBezTo>
                    <a:cubicBezTo>
                      <a:pt x="61" y="10"/>
                      <a:pt x="61" y="10"/>
                      <a:pt x="61" y="10"/>
                    </a:cubicBezTo>
                    <a:cubicBezTo>
                      <a:pt x="63" y="9"/>
                      <a:pt x="64" y="8"/>
                      <a:pt x="64" y="6"/>
                    </a:cubicBezTo>
                    <a:cubicBezTo>
                      <a:pt x="64" y="4"/>
                      <a:pt x="64" y="4"/>
                      <a:pt x="64" y="4"/>
                    </a:cubicBezTo>
                    <a:cubicBezTo>
                      <a:pt x="64" y="3"/>
                      <a:pt x="63" y="2"/>
                      <a:pt x="62" y="1"/>
                    </a:cubicBezTo>
                    <a:close/>
                  </a:path>
                </a:pathLst>
              </a:custGeom>
              <a:solidFill>
                <a:schemeClr val="bg1"/>
              </a:solidFill>
              <a:ln>
                <a:noFill/>
              </a:ln>
            </p:spPr>
            <p:txBody>
              <a:bodyPr vert="horz" wrap="square" lIns="91440" tIns="45720" rIns="91440" bIns="45720" numCol="1" anchor="t" anchorCtr="0" compatLnSpc="1"/>
              <a:lstStyle/>
              <a:p>
                <a:endParaRPr lang="id-ID">
                  <a:solidFill>
                    <a:schemeClr val="bg1"/>
                  </a:solidFill>
                  <a:cs typeface="+mn-ea"/>
                  <a:sym typeface="+mn-lt"/>
                </a:endParaRPr>
              </a:p>
            </p:txBody>
          </p:sp>
          <p:sp>
            <p:nvSpPr>
              <p:cNvPr id="30" name="Freeform 57">
                <a:extLst>
                  <a:ext uri="{FF2B5EF4-FFF2-40B4-BE49-F238E27FC236}">
                    <a16:creationId xmlns:a16="http://schemas.microsoft.com/office/drawing/2014/main" id="{8BAD796D-5B0E-4A4C-B18E-1FED9CD5E796}"/>
                  </a:ext>
                </a:extLst>
              </p:cNvPr>
              <p:cNvSpPr>
                <a:spLocks noEditPoints="1"/>
              </p:cNvSpPr>
              <p:nvPr/>
            </p:nvSpPr>
            <p:spPr bwMode="auto">
              <a:xfrm>
                <a:off x="2605088" y="2108200"/>
                <a:ext cx="217488" cy="258763"/>
              </a:xfrm>
              <a:custGeom>
                <a:avLst/>
                <a:gdLst>
                  <a:gd name="T0" fmla="*/ 8 w 37"/>
                  <a:gd name="T1" fmla="*/ 32 h 44"/>
                  <a:gd name="T2" fmla="*/ 31 w 37"/>
                  <a:gd name="T3" fmla="*/ 35 h 44"/>
                  <a:gd name="T4" fmla="*/ 20 w 37"/>
                  <a:gd name="T5" fmla="*/ 0 h 44"/>
                  <a:gd name="T6" fmla="*/ 8 w 37"/>
                  <a:gd name="T7" fmla="*/ 32 h 44"/>
                  <a:gd name="T8" fmla="*/ 15 w 37"/>
                  <a:gd name="T9" fmla="*/ 28 h 44"/>
                  <a:gd name="T10" fmla="*/ 21 w 37"/>
                  <a:gd name="T11" fmla="*/ 16 h 44"/>
                  <a:gd name="T12" fmla="*/ 20 w 37"/>
                  <a:gd name="T13" fmla="*/ 36 h 44"/>
                  <a:gd name="T14" fmla="*/ 15 w 37"/>
                  <a:gd name="T15" fmla="*/ 28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44">
                    <a:moveTo>
                      <a:pt x="8" y="32"/>
                    </a:moveTo>
                    <a:cubicBezTo>
                      <a:pt x="11" y="40"/>
                      <a:pt x="24" y="44"/>
                      <a:pt x="31" y="35"/>
                    </a:cubicBezTo>
                    <a:cubicBezTo>
                      <a:pt x="37" y="25"/>
                      <a:pt x="31" y="10"/>
                      <a:pt x="20" y="0"/>
                    </a:cubicBezTo>
                    <a:cubicBezTo>
                      <a:pt x="22" y="11"/>
                      <a:pt x="0" y="15"/>
                      <a:pt x="8" y="32"/>
                    </a:cubicBezTo>
                    <a:close/>
                    <a:moveTo>
                      <a:pt x="15" y="28"/>
                    </a:moveTo>
                    <a:cubicBezTo>
                      <a:pt x="17" y="26"/>
                      <a:pt x="21" y="24"/>
                      <a:pt x="21" y="16"/>
                    </a:cubicBezTo>
                    <a:cubicBezTo>
                      <a:pt x="31" y="22"/>
                      <a:pt x="27" y="38"/>
                      <a:pt x="20" y="36"/>
                    </a:cubicBezTo>
                    <a:cubicBezTo>
                      <a:pt x="13" y="35"/>
                      <a:pt x="13" y="30"/>
                      <a:pt x="15" y="28"/>
                    </a:cubicBezTo>
                    <a:close/>
                  </a:path>
                </a:pathLst>
              </a:custGeom>
              <a:solidFill>
                <a:schemeClr val="bg1"/>
              </a:solidFill>
              <a:ln>
                <a:noFill/>
              </a:ln>
            </p:spPr>
            <p:txBody>
              <a:bodyPr vert="horz" wrap="square" lIns="91440" tIns="45720" rIns="91440" bIns="45720" numCol="1" anchor="t" anchorCtr="0" compatLnSpc="1"/>
              <a:lstStyle/>
              <a:p>
                <a:endParaRPr lang="id-ID">
                  <a:solidFill>
                    <a:schemeClr val="bg1"/>
                  </a:solidFill>
                  <a:cs typeface="+mn-ea"/>
                  <a:sym typeface="+mn-lt"/>
                </a:endParaRPr>
              </a:p>
            </p:txBody>
          </p:sp>
        </p:grpSp>
      </p:grpSp>
      <p:grpSp>
        <p:nvGrpSpPr>
          <p:cNvPr id="31" name="Group 6">
            <a:extLst>
              <a:ext uri="{FF2B5EF4-FFF2-40B4-BE49-F238E27FC236}">
                <a16:creationId xmlns:a16="http://schemas.microsoft.com/office/drawing/2014/main" id="{B962C1F2-6B71-4E98-9FD0-A8CB2A2F4587}"/>
              </a:ext>
            </a:extLst>
          </p:cNvPr>
          <p:cNvGrpSpPr/>
          <p:nvPr/>
        </p:nvGrpSpPr>
        <p:grpSpPr>
          <a:xfrm>
            <a:off x="7650190" y="4509522"/>
            <a:ext cx="1110386" cy="1110386"/>
            <a:chOff x="7616911" y="4614132"/>
            <a:chExt cx="1110386" cy="1110386"/>
          </a:xfrm>
        </p:grpSpPr>
        <p:sp>
          <p:nvSpPr>
            <p:cNvPr id="32" name="Rounded Rectangle 30">
              <a:extLst>
                <a:ext uri="{FF2B5EF4-FFF2-40B4-BE49-F238E27FC236}">
                  <a16:creationId xmlns:a16="http://schemas.microsoft.com/office/drawing/2014/main" id="{2C239F5E-0051-4D47-857C-20BDBF7CE939}"/>
                </a:ext>
              </a:extLst>
            </p:cNvPr>
            <p:cNvSpPr/>
            <p:nvPr/>
          </p:nvSpPr>
          <p:spPr>
            <a:xfrm>
              <a:off x="7616911" y="4614132"/>
              <a:ext cx="1110386" cy="1110386"/>
            </a:xfrm>
            <a:prstGeom prst="roundRect">
              <a:avLst/>
            </a:prstGeom>
            <a:solidFill>
              <a:schemeClr val="accent1">
                <a:lumMod val="75000"/>
              </a:schemeClr>
            </a:solidFill>
            <a:ln>
              <a:noFill/>
            </a:ln>
            <a:effectLst>
              <a:outerShdw blurRad="63500" algn="ctr" rotWithShape="0">
                <a:prstClr val="black">
                  <a:alpha val="40000"/>
                </a:prstClr>
              </a:outerShdw>
            </a:effectLst>
          </p:spPr>
          <p:txBody>
            <a:bodyPr rtlCol="0" anchor="ctr"/>
            <a:lstStyle/>
            <a:p>
              <a:pPr algn="ctr"/>
              <a:endParaRPr lang="en-US" sz="2500" kern="0" dirty="0">
                <a:solidFill>
                  <a:schemeClr val="bg1"/>
                </a:solidFill>
                <a:cs typeface="+mn-ea"/>
                <a:sym typeface="+mn-lt"/>
              </a:endParaRPr>
            </a:p>
          </p:txBody>
        </p:sp>
        <p:sp>
          <p:nvSpPr>
            <p:cNvPr id="33" name="Freeform 102">
              <a:extLst>
                <a:ext uri="{FF2B5EF4-FFF2-40B4-BE49-F238E27FC236}">
                  <a16:creationId xmlns:a16="http://schemas.microsoft.com/office/drawing/2014/main" id="{25BA8841-F946-4D57-84E4-6BEB9C9AC7C1}"/>
                </a:ext>
              </a:extLst>
            </p:cNvPr>
            <p:cNvSpPr>
              <a:spLocks noChangeAspect="1" noChangeArrowheads="1"/>
            </p:cNvSpPr>
            <p:nvPr/>
          </p:nvSpPr>
          <p:spPr bwMode="auto">
            <a:xfrm>
              <a:off x="7970700" y="4921250"/>
              <a:ext cx="401199" cy="480175"/>
            </a:xfrm>
            <a:custGeom>
              <a:avLst/>
              <a:gdLst>
                <a:gd name="connsiteX0" fmla="*/ 206367 w 449768"/>
                <a:gd name="connsiteY0" fmla="*/ 423375 h 538305"/>
                <a:gd name="connsiteX1" fmla="*/ 208536 w 449768"/>
                <a:gd name="connsiteY1" fmla="*/ 434347 h 538305"/>
                <a:gd name="connsiteX2" fmla="*/ 136133 w 449768"/>
                <a:gd name="connsiteY2" fmla="*/ 527584 h 538305"/>
                <a:gd name="connsiteX3" fmla="*/ 120760 w 449768"/>
                <a:gd name="connsiteY3" fmla="*/ 517169 h 538305"/>
                <a:gd name="connsiteX4" fmla="*/ 192667 w 449768"/>
                <a:gd name="connsiteY4" fmla="*/ 423933 h 538305"/>
                <a:gd name="connsiteX5" fmla="*/ 206367 w 449768"/>
                <a:gd name="connsiteY5" fmla="*/ 423375 h 538305"/>
                <a:gd name="connsiteX6" fmla="*/ 158371 w 449768"/>
                <a:gd name="connsiteY6" fmla="*/ 386315 h 538305"/>
                <a:gd name="connsiteX7" fmla="*/ 160292 w 449768"/>
                <a:gd name="connsiteY7" fmla="*/ 397002 h 538305"/>
                <a:gd name="connsiteX8" fmla="*/ 51725 w 449768"/>
                <a:gd name="connsiteY8" fmla="*/ 536376 h 538305"/>
                <a:gd name="connsiteX9" fmla="*/ 41315 w 449768"/>
                <a:gd name="connsiteY9" fmla="*/ 525997 h 538305"/>
                <a:gd name="connsiteX10" fmla="*/ 144924 w 449768"/>
                <a:gd name="connsiteY10" fmla="*/ 387118 h 538305"/>
                <a:gd name="connsiteX11" fmla="*/ 158371 w 449768"/>
                <a:gd name="connsiteY11" fmla="*/ 386315 h 538305"/>
                <a:gd name="connsiteX12" fmla="*/ 112005 w 449768"/>
                <a:gd name="connsiteY12" fmla="*/ 349971 h 538305"/>
                <a:gd name="connsiteX13" fmla="*/ 113740 w 449768"/>
                <a:gd name="connsiteY13" fmla="*/ 362927 h 538305"/>
                <a:gd name="connsiteX14" fmla="*/ 41338 w 449768"/>
                <a:gd name="connsiteY14" fmla="*/ 455221 h 538305"/>
                <a:gd name="connsiteX15" fmla="*/ 25965 w 449768"/>
                <a:gd name="connsiteY15" fmla="*/ 444857 h 538305"/>
                <a:gd name="connsiteX16" fmla="*/ 98367 w 449768"/>
                <a:gd name="connsiteY16" fmla="*/ 352562 h 538305"/>
                <a:gd name="connsiteX17" fmla="*/ 112005 w 449768"/>
                <a:gd name="connsiteY17" fmla="*/ 349971 h 538305"/>
                <a:gd name="connsiteX18" fmla="*/ 287508 w 449768"/>
                <a:gd name="connsiteY18" fmla="*/ 153269 h 538305"/>
                <a:gd name="connsiteX19" fmla="*/ 261020 w 449768"/>
                <a:gd name="connsiteY19" fmla="*/ 165441 h 538305"/>
                <a:gd name="connsiteX20" fmla="*/ 255548 w 449768"/>
                <a:gd name="connsiteY20" fmla="*/ 175874 h 538305"/>
                <a:gd name="connsiteX21" fmla="*/ 276441 w 449768"/>
                <a:gd name="connsiteY21" fmla="*/ 232511 h 538305"/>
                <a:gd name="connsiteX22" fmla="*/ 328174 w 449768"/>
                <a:gd name="connsiteY22" fmla="*/ 227543 h 538305"/>
                <a:gd name="connsiteX23" fmla="*/ 333645 w 449768"/>
                <a:gd name="connsiteY23" fmla="*/ 217110 h 538305"/>
                <a:gd name="connsiteX24" fmla="*/ 317727 w 449768"/>
                <a:gd name="connsiteY24" fmla="*/ 160472 h 538305"/>
                <a:gd name="connsiteX25" fmla="*/ 287508 w 449768"/>
                <a:gd name="connsiteY25" fmla="*/ 153269 h 538305"/>
                <a:gd name="connsiteX26" fmla="*/ 437111 w 449768"/>
                <a:gd name="connsiteY26" fmla="*/ 0 h 538305"/>
                <a:gd name="connsiteX27" fmla="*/ 442086 w 449768"/>
                <a:gd name="connsiteY27" fmla="*/ 0 h 538305"/>
                <a:gd name="connsiteX28" fmla="*/ 447557 w 449768"/>
                <a:gd name="connsiteY28" fmla="*/ 4968 h 538305"/>
                <a:gd name="connsiteX29" fmla="*/ 447557 w 449768"/>
                <a:gd name="connsiteY29" fmla="*/ 9937 h 538305"/>
                <a:gd name="connsiteX30" fmla="*/ 447557 w 449768"/>
                <a:gd name="connsiteY30" fmla="*/ 20370 h 538305"/>
                <a:gd name="connsiteX31" fmla="*/ 447557 w 449768"/>
                <a:gd name="connsiteY31" fmla="*/ 46204 h 538305"/>
                <a:gd name="connsiteX32" fmla="*/ 442086 w 449768"/>
                <a:gd name="connsiteY32" fmla="*/ 103338 h 538305"/>
                <a:gd name="connsiteX33" fmla="*/ 442086 w 449768"/>
                <a:gd name="connsiteY33" fmla="*/ 113771 h 538305"/>
                <a:gd name="connsiteX34" fmla="*/ 437111 w 449768"/>
                <a:gd name="connsiteY34" fmla="*/ 134141 h 538305"/>
                <a:gd name="connsiteX35" fmla="*/ 421194 w 449768"/>
                <a:gd name="connsiteY35" fmla="*/ 175874 h 538305"/>
                <a:gd name="connsiteX36" fmla="*/ 354040 w 449768"/>
                <a:gd name="connsiteY36" fmla="*/ 289645 h 538305"/>
                <a:gd name="connsiteX37" fmla="*/ 344091 w 449768"/>
                <a:gd name="connsiteY37" fmla="*/ 325913 h 538305"/>
                <a:gd name="connsiteX38" fmla="*/ 276441 w 449768"/>
                <a:gd name="connsiteY38" fmla="*/ 506754 h 538305"/>
                <a:gd name="connsiteX39" fmla="*/ 261020 w 449768"/>
                <a:gd name="connsiteY39" fmla="*/ 496321 h 538305"/>
                <a:gd name="connsiteX40" fmla="*/ 17278 w 449768"/>
                <a:gd name="connsiteY40" fmla="*/ 310511 h 538305"/>
                <a:gd name="connsiteX41" fmla="*/ 1858 w 449768"/>
                <a:gd name="connsiteY41" fmla="*/ 289645 h 538305"/>
                <a:gd name="connsiteX42" fmla="*/ 162528 w 449768"/>
                <a:gd name="connsiteY42" fmla="*/ 186307 h 538305"/>
                <a:gd name="connsiteX43" fmla="*/ 193369 w 449768"/>
                <a:gd name="connsiteY43" fmla="*/ 165441 h 538305"/>
                <a:gd name="connsiteX44" fmla="*/ 312753 w 449768"/>
                <a:gd name="connsiteY44" fmla="*/ 51669 h 538305"/>
                <a:gd name="connsiteX45" fmla="*/ 400799 w 449768"/>
                <a:gd name="connsiteY45" fmla="*/ 9937 h 538305"/>
                <a:gd name="connsiteX46" fmla="*/ 426665 w 449768"/>
                <a:gd name="connsiteY46" fmla="*/ 4968 h 538305"/>
                <a:gd name="connsiteX47" fmla="*/ 437111 w 449768"/>
                <a:gd name="connsiteY47" fmla="*/ 0 h 53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49768" h="538305">
                  <a:moveTo>
                    <a:pt x="206367" y="423375"/>
                  </a:moveTo>
                  <a:cubicBezTo>
                    <a:pt x="209652" y="425297"/>
                    <a:pt x="211016" y="429140"/>
                    <a:pt x="208536" y="434347"/>
                  </a:cubicBezTo>
                  <a:cubicBezTo>
                    <a:pt x="198122" y="460136"/>
                    <a:pt x="172335" y="506754"/>
                    <a:pt x="136133" y="527584"/>
                  </a:cubicBezTo>
                  <a:cubicBezTo>
                    <a:pt x="125719" y="532543"/>
                    <a:pt x="115305" y="527584"/>
                    <a:pt x="120760" y="517169"/>
                  </a:cubicBezTo>
                  <a:cubicBezTo>
                    <a:pt x="130678" y="491380"/>
                    <a:pt x="151507" y="450217"/>
                    <a:pt x="192667" y="423933"/>
                  </a:cubicBezTo>
                  <a:cubicBezTo>
                    <a:pt x="197874" y="421453"/>
                    <a:pt x="203081" y="421453"/>
                    <a:pt x="206367" y="423375"/>
                  </a:cubicBezTo>
                  <a:close/>
                  <a:moveTo>
                    <a:pt x="158371" y="386315"/>
                  </a:moveTo>
                  <a:cubicBezTo>
                    <a:pt x="161532" y="388230"/>
                    <a:pt x="162771" y="392060"/>
                    <a:pt x="160292" y="397002"/>
                  </a:cubicBezTo>
                  <a:cubicBezTo>
                    <a:pt x="144924" y="433081"/>
                    <a:pt x="113693" y="500297"/>
                    <a:pt x="51725" y="536376"/>
                  </a:cubicBezTo>
                  <a:cubicBezTo>
                    <a:pt x="41315" y="541318"/>
                    <a:pt x="36357" y="536376"/>
                    <a:pt x="41315" y="525997"/>
                  </a:cubicBezTo>
                  <a:cubicBezTo>
                    <a:pt x="51725" y="489918"/>
                    <a:pt x="82957" y="422702"/>
                    <a:pt x="144924" y="387118"/>
                  </a:cubicBezTo>
                  <a:cubicBezTo>
                    <a:pt x="150130" y="384399"/>
                    <a:pt x="155211" y="384399"/>
                    <a:pt x="158371" y="386315"/>
                  </a:cubicBezTo>
                  <a:close/>
                  <a:moveTo>
                    <a:pt x="112005" y="349971"/>
                  </a:moveTo>
                  <a:cubicBezTo>
                    <a:pt x="115228" y="352562"/>
                    <a:pt x="116468" y="357744"/>
                    <a:pt x="113740" y="362927"/>
                  </a:cubicBezTo>
                  <a:cubicBezTo>
                    <a:pt x="103326" y="388591"/>
                    <a:pt x="77539" y="429556"/>
                    <a:pt x="41338" y="455221"/>
                  </a:cubicBezTo>
                  <a:cubicBezTo>
                    <a:pt x="25965" y="460157"/>
                    <a:pt x="21006" y="455221"/>
                    <a:pt x="25965" y="444857"/>
                  </a:cubicBezTo>
                  <a:cubicBezTo>
                    <a:pt x="36379" y="419192"/>
                    <a:pt x="57207" y="378227"/>
                    <a:pt x="98367" y="352562"/>
                  </a:cubicBezTo>
                  <a:cubicBezTo>
                    <a:pt x="103574" y="347380"/>
                    <a:pt x="108781" y="347380"/>
                    <a:pt x="112005" y="349971"/>
                  </a:cubicBezTo>
                  <a:close/>
                  <a:moveTo>
                    <a:pt x="287508" y="153269"/>
                  </a:moveTo>
                  <a:cubicBezTo>
                    <a:pt x="277809" y="153890"/>
                    <a:pt x="268730" y="157740"/>
                    <a:pt x="261020" y="165441"/>
                  </a:cubicBezTo>
                  <a:cubicBezTo>
                    <a:pt x="261020" y="170409"/>
                    <a:pt x="261020" y="170409"/>
                    <a:pt x="255548" y="175874"/>
                  </a:cubicBezTo>
                  <a:cubicBezTo>
                    <a:pt x="245600" y="196243"/>
                    <a:pt x="250574" y="222575"/>
                    <a:pt x="276441" y="232511"/>
                  </a:cubicBezTo>
                  <a:cubicBezTo>
                    <a:pt x="291861" y="242944"/>
                    <a:pt x="317727" y="242944"/>
                    <a:pt x="328174" y="227543"/>
                  </a:cubicBezTo>
                  <a:cubicBezTo>
                    <a:pt x="333645" y="222575"/>
                    <a:pt x="333645" y="222575"/>
                    <a:pt x="333645" y="217110"/>
                  </a:cubicBezTo>
                  <a:cubicBezTo>
                    <a:pt x="349066" y="196243"/>
                    <a:pt x="338620" y="170409"/>
                    <a:pt x="317727" y="160472"/>
                  </a:cubicBezTo>
                  <a:cubicBezTo>
                    <a:pt x="307530" y="155256"/>
                    <a:pt x="297208" y="152648"/>
                    <a:pt x="287508" y="153269"/>
                  </a:cubicBezTo>
                  <a:close/>
                  <a:moveTo>
                    <a:pt x="437111" y="0"/>
                  </a:moveTo>
                  <a:lnTo>
                    <a:pt x="442086" y="0"/>
                  </a:lnTo>
                  <a:cubicBezTo>
                    <a:pt x="447557" y="0"/>
                    <a:pt x="452532" y="0"/>
                    <a:pt x="447557" y="4968"/>
                  </a:cubicBezTo>
                  <a:lnTo>
                    <a:pt x="447557" y="9937"/>
                  </a:lnTo>
                  <a:cubicBezTo>
                    <a:pt x="452532" y="15402"/>
                    <a:pt x="447557" y="15402"/>
                    <a:pt x="447557" y="20370"/>
                  </a:cubicBezTo>
                  <a:cubicBezTo>
                    <a:pt x="447557" y="25835"/>
                    <a:pt x="447557" y="36268"/>
                    <a:pt x="447557" y="46204"/>
                  </a:cubicBezTo>
                  <a:cubicBezTo>
                    <a:pt x="447557" y="62102"/>
                    <a:pt x="447557" y="82472"/>
                    <a:pt x="442086" y="103338"/>
                  </a:cubicBezTo>
                  <a:cubicBezTo>
                    <a:pt x="442086" y="108306"/>
                    <a:pt x="442086" y="108306"/>
                    <a:pt x="442086" y="113771"/>
                  </a:cubicBezTo>
                  <a:cubicBezTo>
                    <a:pt x="437111" y="124205"/>
                    <a:pt x="437111" y="129173"/>
                    <a:pt x="437111" y="134141"/>
                  </a:cubicBezTo>
                  <a:cubicBezTo>
                    <a:pt x="431640" y="150039"/>
                    <a:pt x="426665" y="165441"/>
                    <a:pt x="421194" y="175874"/>
                  </a:cubicBezTo>
                  <a:cubicBezTo>
                    <a:pt x="406271" y="212141"/>
                    <a:pt x="385378" y="248409"/>
                    <a:pt x="354040" y="289645"/>
                  </a:cubicBezTo>
                  <a:cubicBezTo>
                    <a:pt x="349066" y="294613"/>
                    <a:pt x="344091" y="315479"/>
                    <a:pt x="344091" y="325913"/>
                  </a:cubicBezTo>
                  <a:cubicBezTo>
                    <a:pt x="354040" y="367148"/>
                    <a:pt x="359512" y="460053"/>
                    <a:pt x="276441" y="506754"/>
                  </a:cubicBezTo>
                  <a:cubicBezTo>
                    <a:pt x="265994" y="517187"/>
                    <a:pt x="255548" y="512219"/>
                    <a:pt x="261020" y="496321"/>
                  </a:cubicBezTo>
                  <a:cubicBezTo>
                    <a:pt x="261020" y="439684"/>
                    <a:pt x="240128" y="305046"/>
                    <a:pt x="17278" y="310511"/>
                  </a:cubicBezTo>
                  <a:cubicBezTo>
                    <a:pt x="1858" y="310511"/>
                    <a:pt x="-3117" y="300078"/>
                    <a:pt x="1858" y="289645"/>
                  </a:cubicBezTo>
                  <a:cubicBezTo>
                    <a:pt x="17278" y="253377"/>
                    <a:pt x="59062" y="180842"/>
                    <a:pt x="162528" y="186307"/>
                  </a:cubicBezTo>
                  <a:cubicBezTo>
                    <a:pt x="172975" y="186307"/>
                    <a:pt x="188395" y="175874"/>
                    <a:pt x="193369" y="165441"/>
                  </a:cubicBezTo>
                  <a:cubicBezTo>
                    <a:pt x="214261" y="139606"/>
                    <a:pt x="250574" y="87937"/>
                    <a:pt x="312753" y="51669"/>
                  </a:cubicBezTo>
                  <a:cubicBezTo>
                    <a:pt x="349066" y="25835"/>
                    <a:pt x="379907" y="15402"/>
                    <a:pt x="400799" y="9937"/>
                  </a:cubicBezTo>
                  <a:cubicBezTo>
                    <a:pt x="416219" y="9937"/>
                    <a:pt x="426665" y="9937"/>
                    <a:pt x="426665" y="4968"/>
                  </a:cubicBezTo>
                  <a:cubicBezTo>
                    <a:pt x="431640" y="4968"/>
                    <a:pt x="431640" y="0"/>
                    <a:pt x="437111" y="0"/>
                  </a:cubicBezTo>
                  <a:close/>
                </a:path>
              </a:pathLst>
            </a:custGeom>
            <a:solidFill>
              <a:schemeClr val="bg1"/>
            </a:solidFill>
            <a:ln>
              <a:noFill/>
            </a:ln>
            <a:effectLst/>
          </p:spPr>
          <p:txBody>
            <a:bodyPr wrap="square" anchor="ctr">
              <a:noAutofit/>
            </a:bodyPr>
            <a:lstStyle/>
            <a:p>
              <a:pPr>
                <a:defRPr/>
              </a:pPr>
              <a:endParaRPr lang="en-US" sz="2400" dirty="0">
                <a:solidFill>
                  <a:schemeClr val="bg1"/>
                </a:solidFill>
                <a:cs typeface="+mn-ea"/>
                <a:sym typeface="+mn-lt"/>
              </a:endParaRPr>
            </a:p>
          </p:txBody>
        </p:sp>
      </p:grpSp>
      <p:grpSp>
        <p:nvGrpSpPr>
          <p:cNvPr id="34" name="Group 3">
            <a:extLst>
              <a:ext uri="{FF2B5EF4-FFF2-40B4-BE49-F238E27FC236}">
                <a16:creationId xmlns:a16="http://schemas.microsoft.com/office/drawing/2014/main" id="{A8E1A0BA-1246-4A32-9B21-44F7F6107E75}"/>
              </a:ext>
            </a:extLst>
          </p:cNvPr>
          <p:cNvGrpSpPr/>
          <p:nvPr/>
        </p:nvGrpSpPr>
        <p:grpSpPr>
          <a:xfrm>
            <a:off x="3602107" y="4509522"/>
            <a:ext cx="1110386" cy="1110386"/>
            <a:chOff x="3568828" y="4614132"/>
            <a:chExt cx="1110386" cy="1110386"/>
          </a:xfrm>
        </p:grpSpPr>
        <p:sp>
          <p:nvSpPr>
            <p:cNvPr id="35" name="Rounded Rectangle 27">
              <a:extLst>
                <a:ext uri="{FF2B5EF4-FFF2-40B4-BE49-F238E27FC236}">
                  <a16:creationId xmlns:a16="http://schemas.microsoft.com/office/drawing/2014/main" id="{A65F8E92-6B60-4BE6-9B99-0193F25DA8D0}"/>
                </a:ext>
              </a:extLst>
            </p:cNvPr>
            <p:cNvSpPr/>
            <p:nvPr/>
          </p:nvSpPr>
          <p:spPr>
            <a:xfrm>
              <a:off x="3568828" y="4614132"/>
              <a:ext cx="1110386" cy="1110386"/>
            </a:xfrm>
            <a:prstGeom prst="roundRect">
              <a:avLst/>
            </a:prstGeom>
            <a:solidFill>
              <a:schemeClr val="accent1"/>
            </a:solidFill>
            <a:ln>
              <a:noFill/>
            </a:ln>
            <a:effectLst>
              <a:outerShdw blurRad="63500" algn="ctr" rotWithShape="0">
                <a:prstClr val="black">
                  <a:alpha val="40000"/>
                </a:prstClr>
              </a:outerShdw>
            </a:effectLst>
          </p:spPr>
          <p:txBody>
            <a:bodyPr rtlCol="0" anchor="ctr"/>
            <a:lstStyle/>
            <a:p>
              <a:pPr algn="ctr"/>
              <a:endParaRPr lang="en-US" sz="2500" kern="0" dirty="0">
                <a:solidFill>
                  <a:schemeClr val="bg1"/>
                </a:solidFill>
                <a:cs typeface="+mn-ea"/>
                <a:sym typeface="+mn-lt"/>
              </a:endParaRPr>
            </a:p>
          </p:txBody>
        </p:sp>
        <p:sp>
          <p:nvSpPr>
            <p:cNvPr id="36" name="Freeform 328">
              <a:extLst>
                <a:ext uri="{FF2B5EF4-FFF2-40B4-BE49-F238E27FC236}">
                  <a16:creationId xmlns:a16="http://schemas.microsoft.com/office/drawing/2014/main" id="{36964F29-8C50-4CEC-A387-6CBE13555E58}"/>
                </a:ext>
              </a:extLst>
            </p:cNvPr>
            <p:cNvSpPr>
              <a:spLocks noChangeAspect="1" noChangeArrowheads="1"/>
            </p:cNvSpPr>
            <p:nvPr/>
          </p:nvSpPr>
          <p:spPr bwMode="auto">
            <a:xfrm>
              <a:off x="3797484" y="4996545"/>
              <a:ext cx="652824" cy="364204"/>
            </a:xfrm>
            <a:custGeom>
              <a:avLst/>
              <a:gdLst>
                <a:gd name="T0" fmla="*/ 585 w 1564"/>
                <a:gd name="T1" fmla="*/ 610 h 871"/>
                <a:gd name="T2" fmla="*/ 451 w 1564"/>
                <a:gd name="T3" fmla="*/ 744 h 871"/>
                <a:gd name="T4" fmla="*/ 585 w 1564"/>
                <a:gd name="T5" fmla="*/ 870 h 871"/>
                <a:gd name="T6" fmla="*/ 710 w 1564"/>
                <a:gd name="T7" fmla="*/ 744 h 871"/>
                <a:gd name="T8" fmla="*/ 585 w 1564"/>
                <a:gd name="T9" fmla="*/ 610 h 871"/>
                <a:gd name="T10" fmla="*/ 585 w 1564"/>
                <a:gd name="T11" fmla="*/ 811 h 871"/>
                <a:gd name="T12" fmla="*/ 518 w 1564"/>
                <a:gd name="T13" fmla="*/ 744 h 871"/>
                <a:gd name="T14" fmla="*/ 585 w 1564"/>
                <a:gd name="T15" fmla="*/ 677 h 871"/>
                <a:gd name="T16" fmla="*/ 643 w 1564"/>
                <a:gd name="T17" fmla="*/ 744 h 871"/>
                <a:gd name="T18" fmla="*/ 585 w 1564"/>
                <a:gd name="T19" fmla="*/ 811 h 871"/>
                <a:gd name="T20" fmla="*/ 1563 w 1564"/>
                <a:gd name="T21" fmla="*/ 519 h 871"/>
                <a:gd name="T22" fmla="*/ 1563 w 1564"/>
                <a:gd name="T23" fmla="*/ 652 h 871"/>
                <a:gd name="T24" fmla="*/ 1505 w 1564"/>
                <a:gd name="T25" fmla="*/ 719 h 871"/>
                <a:gd name="T26" fmla="*/ 1429 w 1564"/>
                <a:gd name="T27" fmla="*/ 719 h 871"/>
                <a:gd name="T28" fmla="*/ 1262 w 1564"/>
                <a:gd name="T29" fmla="*/ 569 h 871"/>
                <a:gd name="T30" fmla="*/ 1095 w 1564"/>
                <a:gd name="T31" fmla="*/ 719 h 871"/>
                <a:gd name="T32" fmla="*/ 752 w 1564"/>
                <a:gd name="T33" fmla="*/ 719 h 871"/>
                <a:gd name="T34" fmla="*/ 585 w 1564"/>
                <a:gd name="T35" fmla="*/ 569 h 871"/>
                <a:gd name="T36" fmla="*/ 409 w 1564"/>
                <a:gd name="T37" fmla="*/ 719 h 871"/>
                <a:gd name="T38" fmla="*/ 326 w 1564"/>
                <a:gd name="T39" fmla="*/ 719 h 871"/>
                <a:gd name="T40" fmla="*/ 267 w 1564"/>
                <a:gd name="T41" fmla="*/ 652 h 871"/>
                <a:gd name="T42" fmla="*/ 267 w 1564"/>
                <a:gd name="T43" fmla="*/ 519 h 871"/>
                <a:gd name="T44" fmla="*/ 1563 w 1564"/>
                <a:gd name="T45" fmla="*/ 519 h 871"/>
                <a:gd name="T46" fmla="*/ 1262 w 1564"/>
                <a:gd name="T47" fmla="*/ 610 h 871"/>
                <a:gd name="T48" fmla="*/ 1128 w 1564"/>
                <a:gd name="T49" fmla="*/ 744 h 871"/>
                <a:gd name="T50" fmla="*/ 1262 w 1564"/>
                <a:gd name="T51" fmla="*/ 870 h 871"/>
                <a:gd name="T52" fmla="*/ 1396 w 1564"/>
                <a:gd name="T53" fmla="*/ 744 h 871"/>
                <a:gd name="T54" fmla="*/ 1262 w 1564"/>
                <a:gd name="T55" fmla="*/ 610 h 871"/>
                <a:gd name="T56" fmla="*/ 1262 w 1564"/>
                <a:gd name="T57" fmla="*/ 811 h 871"/>
                <a:gd name="T58" fmla="*/ 1195 w 1564"/>
                <a:gd name="T59" fmla="*/ 744 h 871"/>
                <a:gd name="T60" fmla="*/ 1262 w 1564"/>
                <a:gd name="T61" fmla="*/ 677 h 871"/>
                <a:gd name="T62" fmla="*/ 1329 w 1564"/>
                <a:gd name="T63" fmla="*/ 744 h 871"/>
                <a:gd name="T64" fmla="*/ 1262 w 1564"/>
                <a:gd name="T65" fmla="*/ 811 h 871"/>
                <a:gd name="T66" fmla="*/ 1538 w 1564"/>
                <a:gd name="T67" fmla="*/ 376 h 871"/>
                <a:gd name="T68" fmla="*/ 1295 w 1564"/>
                <a:gd name="T69" fmla="*/ 134 h 871"/>
                <a:gd name="T70" fmla="*/ 1229 w 1564"/>
                <a:gd name="T71" fmla="*/ 109 h 871"/>
                <a:gd name="T72" fmla="*/ 1112 w 1564"/>
                <a:gd name="T73" fmla="*/ 109 h 871"/>
                <a:gd name="T74" fmla="*/ 1112 w 1564"/>
                <a:gd name="T75" fmla="*/ 59 h 871"/>
                <a:gd name="T76" fmla="*/ 1045 w 1564"/>
                <a:gd name="T77" fmla="*/ 0 h 871"/>
                <a:gd name="T78" fmla="*/ 326 w 1564"/>
                <a:gd name="T79" fmla="*/ 0 h 871"/>
                <a:gd name="T80" fmla="*/ 267 w 1564"/>
                <a:gd name="T81" fmla="*/ 59 h 871"/>
                <a:gd name="T82" fmla="*/ 267 w 1564"/>
                <a:gd name="T83" fmla="*/ 75 h 871"/>
                <a:gd name="T84" fmla="*/ 8 w 1564"/>
                <a:gd name="T85" fmla="*/ 101 h 871"/>
                <a:gd name="T86" fmla="*/ 459 w 1564"/>
                <a:gd name="T87" fmla="*/ 159 h 871"/>
                <a:gd name="T88" fmla="*/ 0 w 1564"/>
                <a:gd name="T89" fmla="*/ 209 h 871"/>
                <a:gd name="T90" fmla="*/ 459 w 1564"/>
                <a:gd name="T91" fmla="*/ 268 h 871"/>
                <a:gd name="T92" fmla="*/ 0 w 1564"/>
                <a:gd name="T93" fmla="*/ 309 h 871"/>
                <a:gd name="T94" fmla="*/ 267 w 1564"/>
                <a:gd name="T95" fmla="*/ 360 h 871"/>
                <a:gd name="T96" fmla="*/ 267 w 1564"/>
                <a:gd name="T97" fmla="*/ 485 h 871"/>
                <a:gd name="T98" fmla="*/ 1563 w 1564"/>
                <a:gd name="T99" fmla="*/ 485 h 871"/>
                <a:gd name="T100" fmla="*/ 1563 w 1564"/>
                <a:gd name="T101" fmla="*/ 435 h 871"/>
                <a:gd name="T102" fmla="*/ 1538 w 1564"/>
                <a:gd name="T103" fmla="*/ 376 h 871"/>
                <a:gd name="T104" fmla="*/ 1429 w 1564"/>
                <a:gd name="T105" fmla="*/ 385 h 871"/>
                <a:gd name="T106" fmla="*/ 1195 w 1564"/>
                <a:gd name="T107" fmla="*/ 385 h 871"/>
                <a:gd name="T108" fmla="*/ 1178 w 1564"/>
                <a:gd name="T109" fmla="*/ 376 h 871"/>
                <a:gd name="T110" fmla="*/ 1178 w 1564"/>
                <a:gd name="T111" fmla="*/ 193 h 871"/>
                <a:gd name="T112" fmla="*/ 1195 w 1564"/>
                <a:gd name="T113" fmla="*/ 184 h 871"/>
                <a:gd name="T114" fmla="*/ 1237 w 1564"/>
                <a:gd name="T115" fmla="*/ 184 h 871"/>
                <a:gd name="T116" fmla="*/ 1245 w 1564"/>
                <a:gd name="T117" fmla="*/ 184 h 871"/>
                <a:gd name="T118" fmla="*/ 1438 w 1564"/>
                <a:gd name="T119" fmla="*/ 368 h 871"/>
                <a:gd name="T120" fmla="*/ 1429 w 1564"/>
                <a:gd name="T121" fmla="*/ 385 h 871"/>
                <a:gd name="T122" fmla="*/ 1429 w 1564"/>
                <a:gd name="T123" fmla="*/ 385 h 871"/>
                <a:gd name="T124" fmla="*/ 1429 w 1564"/>
                <a:gd name="T125" fmla="*/ 385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64" h="871">
                  <a:moveTo>
                    <a:pt x="585" y="610"/>
                  </a:moveTo>
                  <a:cubicBezTo>
                    <a:pt x="510" y="610"/>
                    <a:pt x="451" y="669"/>
                    <a:pt x="451" y="744"/>
                  </a:cubicBezTo>
                  <a:cubicBezTo>
                    <a:pt x="451" y="820"/>
                    <a:pt x="510" y="870"/>
                    <a:pt x="585" y="870"/>
                  </a:cubicBezTo>
                  <a:cubicBezTo>
                    <a:pt x="652" y="870"/>
                    <a:pt x="710" y="820"/>
                    <a:pt x="710" y="744"/>
                  </a:cubicBezTo>
                  <a:cubicBezTo>
                    <a:pt x="710" y="669"/>
                    <a:pt x="652" y="610"/>
                    <a:pt x="585" y="610"/>
                  </a:cubicBezTo>
                  <a:close/>
                  <a:moveTo>
                    <a:pt x="585" y="811"/>
                  </a:moveTo>
                  <a:cubicBezTo>
                    <a:pt x="543" y="811"/>
                    <a:pt x="518" y="778"/>
                    <a:pt x="518" y="744"/>
                  </a:cubicBezTo>
                  <a:cubicBezTo>
                    <a:pt x="518" y="711"/>
                    <a:pt x="543" y="677"/>
                    <a:pt x="585" y="677"/>
                  </a:cubicBezTo>
                  <a:cubicBezTo>
                    <a:pt x="618" y="677"/>
                    <a:pt x="643" y="711"/>
                    <a:pt x="643" y="744"/>
                  </a:cubicBezTo>
                  <a:cubicBezTo>
                    <a:pt x="643" y="778"/>
                    <a:pt x="618" y="811"/>
                    <a:pt x="585" y="811"/>
                  </a:cubicBezTo>
                  <a:close/>
                  <a:moveTo>
                    <a:pt x="1563" y="519"/>
                  </a:moveTo>
                  <a:cubicBezTo>
                    <a:pt x="1563" y="652"/>
                    <a:pt x="1563" y="652"/>
                    <a:pt x="1563" y="652"/>
                  </a:cubicBezTo>
                  <a:cubicBezTo>
                    <a:pt x="1563" y="694"/>
                    <a:pt x="1538" y="719"/>
                    <a:pt x="1505" y="719"/>
                  </a:cubicBezTo>
                  <a:cubicBezTo>
                    <a:pt x="1429" y="719"/>
                    <a:pt x="1429" y="719"/>
                    <a:pt x="1429" y="719"/>
                  </a:cubicBezTo>
                  <a:cubicBezTo>
                    <a:pt x="1421" y="636"/>
                    <a:pt x="1346" y="569"/>
                    <a:pt x="1262" y="569"/>
                  </a:cubicBezTo>
                  <a:cubicBezTo>
                    <a:pt x="1178" y="569"/>
                    <a:pt x="1103" y="636"/>
                    <a:pt x="1095" y="719"/>
                  </a:cubicBezTo>
                  <a:cubicBezTo>
                    <a:pt x="752" y="719"/>
                    <a:pt x="752" y="719"/>
                    <a:pt x="752" y="719"/>
                  </a:cubicBezTo>
                  <a:cubicBezTo>
                    <a:pt x="735" y="636"/>
                    <a:pt x="669" y="569"/>
                    <a:pt x="585" y="569"/>
                  </a:cubicBezTo>
                  <a:cubicBezTo>
                    <a:pt x="493" y="569"/>
                    <a:pt x="426" y="636"/>
                    <a:pt x="409" y="719"/>
                  </a:cubicBezTo>
                  <a:cubicBezTo>
                    <a:pt x="326" y="719"/>
                    <a:pt x="326" y="719"/>
                    <a:pt x="326" y="719"/>
                  </a:cubicBezTo>
                  <a:cubicBezTo>
                    <a:pt x="292" y="719"/>
                    <a:pt x="267" y="694"/>
                    <a:pt x="267" y="652"/>
                  </a:cubicBezTo>
                  <a:cubicBezTo>
                    <a:pt x="267" y="519"/>
                    <a:pt x="267" y="519"/>
                    <a:pt x="267" y="519"/>
                  </a:cubicBezTo>
                  <a:lnTo>
                    <a:pt x="1563" y="519"/>
                  </a:lnTo>
                  <a:close/>
                  <a:moveTo>
                    <a:pt x="1262" y="610"/>
                  </a:moveTo>
                  <a:cubicBezTo>
                    <a:pt x="1187" y="610"/>
                    <a:pt x="1128" y="669"/>
                    <a:pt x="1128" y="744"/>
                  </a:cubicBezTo>
                  <a:cubicBezTo>
                    <a:pt x="1128" y="820"/>
                    <a:pt x="1187" y="870"/>
                    <a:pt x="1262" y="870"/>
                  </a:cubicBezTo>
                  <a:cubicBezTo>
                    <a:pt x="1337" y="870"/>
                    <a:pt x="1396" y="820"/>
                    <a:pt x="1396" y="744"/>
                  </a:cubicBezTo>
                  <a:cubicBezTo>
                    <a:pt x="1396" y="669"/>
                    <a:pt x="1337" y="610"/>
                    <a:pt x="1262" y="610"/>
                  </a:cubicBezTo>
                  <a:close/>
                  <a:moveTo>
                    <a:pt x="1262" y="811"/>
                  </a:moveTo>
                  <a:cubicBezTo>
                    <a:pt x="1229" y="811"/>
                    <a:pt x="1195" y="778"/>
                    <a:pt x="1195" y="744"/>
                  </a:cubicBezTo>
                  <a:cubicBezTo>
                    <a:pt x="1195" y="711"/>
                    <a:pt x="1229" y="677"/>
                    <a:pt x="1262" y="677"/>
                  </a:cubicBezTo>
                  <a:cubicBezTo>
                    <a:pt x="1295" y="677"/>
                    <a:pt x="1329" y="711"/>
                    <a:pt x="1329" y="744"/>
                  </a:cubicBezTo>
                  <a:cubicBezTo>
                    <a:pt x="1329" y="778"/>
                    <a:pt x="1295" y="811"/>
                    <a:pt x="1262" y="811"/>
                  </a:cubicBezTo>
                  <a:close/>
                  <a:moveTo>
                    <a:pt x="1538" y="376"/>
                  </a:moveTo>
                  <a:cubicBezTo>
                    <a:pt x="1295" y="134"/>
                    <a:pt x="1295" y="134"/>
                    <a:pt x="1295" y="134"/>
                  </a:cubicBezTo>
                  <a:cubicBezTo>
                    <a:pt x="1279" y="117"/>
                    <a:pt x="1254" y="109"/>
                    <a:pt x="1229" y="109"/>
                  </a:cubicBezTo>
                  <a:cubicBezTo>
                    <a:pt x="1112" y="109"/>
                    <a:pt x="1112" y="109"/>
                    <a:pt x="1112" y="109"/>
                  </a:cubicBezTo>
                  <a:cubicBezTo>
                    <a:pt x="1112" y="59"/>
                    <a:pt x="1112" y="59"/>
                    <a:pt x="1112" y="59"/>
                  </a:cubicBezTo>
                  <a:cubicBezTo>
                    <a:pt x="1112" y="25"/>
                    <a:pt x="1078" y="0"/>
                    <a:pt x="1045" y="0"/>
                  </a:cubicBezTo>
                  <a:cubicBezTo>
                    <a:pt x="326" y="0"/>
                    <a:pt x="326" y="0"/>
                    <a:pt x="326" y="0"/>
                  </a:cubicBezTo>
                  <a:cubicBezTo>
                    <a:pt x="292" y="0"/>
                    <a:pt x="267" y="25"/>
                    <a:pt x="267" y="59"/>
                  </a:cubicBezTo>
                  <a:cubicBezTo>
                    <a:pt x="267" y="75"/>
                    <a:pt x="267" y="75"/>
                    <a:pt x="267" y="75"/>
                  </a:cubicBezTo>
                  <a:cubicBezTo>
                    <a:pt x="8" y="101"/>
                    <a:pt x="8" y="101"/>
                    <a:pt x="8" y="101"/>
                  </a:cubicBezTo>
                  <a:cubicBezTo>
                    <a:pt x="459" y="159"/>
                    <a:pt x="459" y="159"/>
                    <a:pt x="459" y="159"/>
                  </a:cubicBezTo>
                  <a:cubicBezTo>
                    <a:pt x="0" y="209"/>
                    <a:pt x="0" y="209"/>
                    <a:pt x="0" y="209"/>
                  </a:cubicBezTo>
                  <a:cubicBezTo>
                    <a:pt x="459" y="268"/>
                    <a:pt x="459" y="268"/>
                    <a:pt x="459" y="268"/>
                  </a:cubicBezTo>
                  <a:cubicBezTo>
                    <a:pt x="0" y="309"/>
                    <a:pt x="0" y="309"/>
                    <a:pt x="0" y="309"/>
                  </a:cubicBezTo>
                  <a:cubicBezTo>
                    <a:pt x="267" y="360"/>
                    <a:pt x="267" y="360"/>
                    <a:pt x="267" y="360"/>
                  </a:cubicBezTo>
                  <a:cubicBezTo>
                    <a:pt x="267" y="485"/>
                    <a:pt x="267" y="485"/>
                    <a:pt x="267" y="485"/>
                  </a:cubicBezTo>
                  <a:cubicBezTo>
                    <a:pt x="1563" y="485"/>
                    <a:pt x="1563" y="485"/>
                    <a:pt x="1563" y="485"/>
                  </a:cubicBezTo>
                  <a:cubicBezTo>
                    <a:pt x="1563" y="435"/>
                    <a:pt x="1563" y="435"/>
                    <a:pt x="1563" y="435"/>
                  </a:cubicBezTo>
                  <a:cubicBezTo>
                    <a:pt x="1563" y="410"/>
                    <a:pt x="1555" y="393"/>
                    <a:pt x="1538" y="376"/>
                  </a:cubicBezTo>
                  <a:close/>
                  <a:moveTo>
                    <a:pt x="1429" y="385"/>
                  </a:moveTo>
                  <a:cubicBezTo>
                    <a:pt x="1195" y="385"/>
                    <a:pt x="1195" y="385"/>
                    <a:pt x="1195" y="385"/>
                  </a:cubicBezTo>
                  <a:cubicBezTo>
                    <a:pt x="1187" y="385"/>
                    <a:pt x="1178" y="376"/>
                    <a:pt x="1178" y="376"/>
                  </a:cubicBezTo>
                  <a:cubicBezTo>
                    <a:pt x="1178" y="193"/>
                    <a:pt x="1178" y="193"/>
                    <a:pt x="1178" y="193"/>
                  </a:cubicBezTo>
                  <a:cubicBezTo>
                    <a:pt x="1178" y="184"/>
                    <a:pt x="1187" y="184"/>
                    <a:pt x="1195" y="184"/>
                  </a:cubicBezTo>
                  <a:cubicBezTo>
                    <a:pt x="1237" y="184"/>
                    <a:pt x="1237" y="184"/>
                    <a:pt x="1237" y="184"/>
                  </a:cubicBezTo>
                  <a:lnTo>
                    <a:pt x="1245" y="184"/>
                  </a:lnTo>
                  <a:cubicBezTo>
                    <a:pt x="1438" y="368"/>
                    <a:pt x="1438" y="368"/>
                    <a:pt x="1438" y="368"/>
                  </a:cubicBezTo>
                  <a:cubicBezTo>
                    <a:pt x="1446" y="376"/>
                    <a:pt x="1438" y="385"/>
                    <a:pt x="1429" y="385"/>
                  </a:cubicBezTo>
                  <a:close/>
                  <a:moveTo>
                    <a:pt x="1429" y="385"/>
                  </a:moveTo>
                  <a:lnTo>
                    <a:pt x="1429" y="385"/>
                  </a:lnTo>
                  <a:close/>
                </a:path>
              </a:pathLst>
            </a:custGeom>
            <a:solidFill>
              <a:schemeClr val="bg1"/>
            </a:solidFill>
            <a:ln>
              <a:noFill/>
            </a:ln>
            <a:effectLst/>
          </p:spPr>
          <p:txBody>
            <a:bodyPr wrap="none" lIns="243785" tIns="121892" rIns="243785" bIns="121892" anchor="ctr"/>
            <a:lstStyle/>
            <a:p>
              <a:pPr>
                <a:defRPr/>
              </a:pPr>
              <a:endParaRPr lang="en-US" sz="2400" dirty="0">
                <a:solidFill>
                  <a:schemeClr val="bg1"/>
                </a:solidFill>
                <a:cs typeface="+mn-ea"/>
                <a:sym typeface="+mn-lt"/>
              </a:endParaRPr>
            </a:p>
          </p:txBody>
        </p:sp>
      </p:grpSp>
      <p:grpSp>
        <p:nvGrpSpPr>
          <p:cNvPr id="37" name="Group 5">
            <a:extLst>
              <a:ext uri="{FF2B5EF4-FFF2-40B4-BE49-F238E27FC236}">
                <a16:creationId xmlns:a16="http://schemas.microsoft.com/office/drawing/2014/main" id="{A0E27034-2D65-4D73-9B35-ECCC6447AF3A}"/>
              </a:ext>
            </a:extLst>
          </p:cNvPr>
          <p:cNvGrpSpPr/>
          <p:nvPr/>
        </p:nvGrpSpPr>
        <p:grpSpPr>
          <a:xfrm>
            <a:off x="9701710" y="1695286"/>
            <a:ext cx="1110386" cy="1110386"/>
            <a:chOff x="9668431" y="1799896"/>
            <a:chExt cx="1110386" cy="1110386"/>
          </a:xfrm>
        </p:grpSpPr>
        <p:sp>
          <p:nvSpPr>
            <p:cNvPr id="38" name="Rounded Rectangle 37">
              <a:extLst>
                <a:ext uri="{FF2B5EF4-FFF2-40B4-BE49-F238E27FC236}">
                  <a16:creationId xmlns:a16="http://schemas.microsoft.com/office/drawing/2014/main" id="{FBBEA250-CB23-42F8-AB38-2008444AC394}"/>
                </a:ext>
              </a:extLst>
            </p:cNvPr>
            <p:cNvSpPr/>
            <p:nvPr/>
          </p:nvSpPr>
          <p:spPr>
            <a:xfrm>
              <a:off x="9668431" y="1799896"/>
              <a:ext cx="1110386" cy="1110386"/>
            </a:xfrm>
            <a:prstGeom prst="roundRect">
              <a:avLst/>
            </a:prstGeom>
            <a:solidFill>
              <a:schemeClr val="accent4"/>
            </a:solidFill>
            <a:ln>
              <a:noFill/>
            </a:ln>
            <a:effectLst>
              <a:outerShdw blurRad="63500" algn="ctr" rotWithShape="0">
                <a:prstClr val="black">
                  <a:alpha val="40000"/>
                </a:prstClr>
              </a:outerShdw>
            </a:effectLst>
          </p:spPr>
          <p:txBody>
            <a:bodyPr rtlCol="0" anchor="ctr"/>
            <a:lstStyle/>
            <a:p>
              <a:pPr algn="ctr"/>
              <a:endParaRPr lang="en-US" sz="2500" kern="0" dirty="0">
                <a:solidFill>
                  <a:schemeClr val="bg1"/>
                </a:solidFill>
                <a:cs typeface="+mn-ea"/>
                <a:sym typeface="+mn-lt"/>
              </a:endParaRPr>
            </a:p>
          </p:txBody>
        </p:sp>
        <p:grpSp>
          <p:nvGrpSpPr>
            <p:cNvPr id="39" name="Group 447">
              <a:extLst>
                <a:ext uri="{FF2B5EF4-FFF2-40B4-BE49-F238E27FC236}">
                  <a16:creationId xmlns:a16="http://schemas.microsoft.com/office/drawing/2014/main" id="{0689E847-3F95-4EB0-9133-E029237B5C99}"/>
                </a:ext>
              </a:extLst>
            </p:cNvPr>
            <p:cNvGrpSpPr/>
            <p:nvPr/>
          </p:nvGrpSpPr>
          <p:grpSpPr bwMode="auto">
            <a:xfrm>
              <a:off x="9999831" y="2124709"/>
              <a:ext cx="468159" cy="468159"/>
              <a:chOff x="0" y="0"/>
              <a:chExt cx="575" cy="575"/>
            </a:xfrm>
            <a:solidFill>
              <a:schemeClr val="bg1"/>
            </a:solidFill>
          </p:grpSpPr>
          <p:sp>
            <p:nvSpPr>
              <p:cNvPr id="40" name="AutoShape 443">
                <a:extLst>
                  <a:ext uri="{FF2B5EF4-FFF2-40B4-BE49-F238E27FC236}">
                    <a16:creationId xmlns:a16="http://schemas.microsoft.com/office/drawing/2014/main" id="{C60AB425-155C-40CA-922C-DD7F4FC61A0A}"/>
                  </a:ext>
                </a:extLst>
              </p:cNvPr>
              <p:cNvSpPr/>
              <p:nvPr/>
            </p:nvSpPr>
            <p:spPr bwMode="auto">
              <a:xfrm>
                <a:off x="0" y="296"/>
                <a:ext cx="279" cy="279"/>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w 21600"/>
                  <a:gd name="T31" fmla="*/ 0 h 21600"/>
                  <a:gd name="T32" fmla="*/ 0 w 21600"/>
                  <a:gd name="T33" fmla="*/ 0 h 21600"/>
                  <a:gd name="T34" fmla="*/ 0 w 21600"/>
                  <a:gd name="T35" fmla="*/ 0 h 216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1600" h="21600">
                    <a:moveTo>
                      <a:pt x="16948" y="3429"/>
                    </a:moveTo>
                    <a:lnTo>
                      <a:pt x="9450" y="10928"/>
                    </a:lnTo>
                    <a:lnTo>
                      <a:pt x="8117" y="9596"/>
                    </a:lnTo>
                    <a:lnTo>
                      <a:pt x="15616" y="2098"/>
                    </a:lnTo>
                    <a:lnTo>
                      <a:pt x="13520" y="0"/>
                    </a:lnTo>
                    <a:lnTo>
                      <a:pt x="3894" y="9626"/>
                    </a:lnTo>
                    <a:lnTo>
                      <a:pt x="3890" y="9626"/>
                    </a:lnTo>
                    <a:lnTo>
                      <a:pt x="3890" y="9630"/>
                    </a:lnTo>
                    <a:lnTo>
                      <a:pt x="3889" y="9630"/>
                    </a:lnTo>
                    <a:lnTo>
                      <a:pt x="3890" y="9630"/>
                    </a:lnTo>
                    <a:lnTo>
                      <a:pt x="0" y="21600"/>
                    </a:lnTo>
                    <a:lnTo>
                      <a:pt x="11971" y="17712"/>
                    </a:lnTo>
                    <a:lnTo>
                      <a:pt x="11972" y="17712"/>
                    </a:lnTo>
                    <a:lnTo>
                      <a:pt x="11975" y="17711"/>
                    </a:lnTo>
                    <a:lnTo>
                      <a:pt x="11975" y="17709"/>
                    </a:lnTo>
                    <a:lnTo>
                      <a:pt x="21600" y="8083"/>
                    </a:lnTo>
                    <a:lnTo>
                      <a:pt x="16948" y="3429"/>
                    </a:lnTo>
                    <a:close/>
                    <a:moveTo>
                      <a:pt x="16948" y="3429"/>
                    </a:moveTo>
                  </a:path>
                </a:pathLst>
              </a:custGeom>
              <a:solidFill>
                <a:schemeClr val="bg1"/>
              </a:solidFill>
              <a:ln>
                <a:noFill/>
              </a:ln>
            </p:spPr>
            <p:txBody>
              <a:bodyPr lIns="0" tIns="0" rIns="0" bIns="0"/>
              <a:lstStyle/>
              <a:p>
                <a:endParaRPr lang="en-US" sz="2400">
                  <a:solidFill>
                    <a:schemeClr val="bg1"/>
                  </a:solidFill>
                  <a:cs typeface="+mn-ea"/>
                  <a:sym typeface="+mn-lt"/>
                </a:endParaRPr>
              </a:p>
            </p:txBody>
          </p:sp>
          <p:sp>
            <p:nvSpPr>
              <p:cNvPr id="41" name="AutoShape 444">
                <a:extLst>
                  <a:ext uri="{FF2B5EF4-FFF2-40B4-BE49-F238E27FC236}">
                    <a16:creationId xmlns:a16="http://schemas.microsoft.com/office/drawing/2014/main" id="{5B85790B-380A-4014-9726-0ACB9568E178}"/>
                  </a:ext>
                </a:extLst>
              </p:cNvPr>
              <p:cNvSpPr/>
              <p:nvPr/>
            </p:nvSpPr>
            <p:spPr bwMode="auto">
              <a:xfrm>
                <a:off x="296" y="104"/>
                <a:ext cx="176" cy="176"/>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1600" h="21600">
                    <a:moveTo>
                      <a:pt x="3324" y="12115"/>
                    </a:moveTo>
                    <a:lnTo>
                      <a:pt x="8825" y="6614"/>
                    </a:lnTo>
                    <a:lnTo>
                      <a:pt x="10935" y="8723"/>
                    </a:lnTo>
                    <a:lnTo>
                      <a:pt x="5434" y="14225"/>
                    </a:lnTo>
                    <a:lnTo>
                      <a:pt x="12808" y="21600"/>
                    </a:lnTo>
                    <a:lnTo>
                      <a:pt x="21600" y="12807"/>
                    </a:lnTo>
                    <a:lnTo>
                      <a:pt x="8790" y="0"/>
                    </a:lnTo>
                    <a:lnTo>
                      <a:pt x="0" y="8791"/>
                    </a:lnTo>
                    <a:lnTo>
                      <a:pt x="3324" y="12115"/>
                    </a:lnTo>
                    <a:close/>
                    <a:moveTo>
                      <a:pt x="3324" y="12115"/>
                    </a:moveTo>
                  </a:path>
                </a:pathLst>
              </a:custGeom>
              <a:solidFill>
                <a:schemeClr val="bg1"/>
              </a:solidFill>
              <a:ln>
                <a:noFill/>
              </a:ln>
            </p:spPr>
            <p:txBody>
              <a:bodyPr lIns="0" tIns="0" rIns="0" bIns="0"/>
              <a:lstStyle/>
              <a:p>
                <a:endParaRPr lang="en-US" sz="2400">
                  <a:solidFill>
                    <a:schemeClr val="bg1"/>
                  </a:solidFill>
                  <a:cs typeface="+mn-ea"/>
                  <a:sym typeface="+mn-lt"/>
                </a:endParaRPr>
              </a:p>
            </p:txBody>
          </p:sp>
          <p:sp>
            <p:nvSpPr>
              <p:cNvPr id="42" name="AutoShape 445">
                <a:extLst>
                  <a:ext uri="{FF2B5EF4-FFF2-40B4-BE49-F238E27FC236}">
                    <a16:creationId xmlns:a16="http://schemas.microsoft.com/office/drawing/2014/main" id="{21FAA443-E141-4543-BD74-C19549DA8E9C}"/>
                  </a:ext>
                </a:extLst>
              </p:cNvPr>
              <p:cNvSpPr/>
              <p:nvPr/>
            </p:nvSpPr>
            <p:spPr bwMode="auto">
              <a:xfrm>
                <a:off x="400" y="0"/>
                <a:ext cx="173" cy="173"/>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0" y="8576"/>
                    </a:moveTo>
                    <a:lnTo>
                      <a:pt x="8573" y="0"/>
                    </a:lnTo>
                    <a:lnTo>
                      <a:pt x="21600" y="13024"/>
                    </a:lnTo>
                    <a:lnTo>
                      <a:pt x="13027" y="21600"/>
                    </a:lnTo>
                    <a:lnTo>
                      <a:pt x="0" y="8576"/>
                    </a:lnTo>
                    <a:close/>
                    <a:moveTo>
                      <a:pt x="0" y="8576"/>
                    </a:moveTo>
                  </a:path>
                </a:pathLst>
              </a:custGeom>
              <a:solidFill>
                <a:schemeClr val="bg1"/>
              </a:solidFill>
              <a:ln>
                <a:noFill/>
              </a:ln>
            </p:spPr>
            <p:txBody>
              <a:bodyPr lIns="0" tIns="0" rIns="0" bIns="0"/>
              <a:lstStyle/>
              <a:p>
                <a:endParaRPr lang="en-US" sz="2400">
                  <a:solidFill>
                    <a:schemeClr val="bg1"/>
                  </a:solidFill>
                  <a:cs typeface="+mn-ea"/>
                  <a:sym typeface="+mn-lt"/>
                </a:endParaRPr>
              </a:p>
            </p:txBody>
          </p:sp>
          <p:sp>
            <p:nvSpPr>
              <p:cNvPr id="43" name="AutoShape 446">
                <a:extLst>
                  <a:ext uri="{FF2B5EF4-FFF2-40B4-BE49-F238E27FC236}">
                    <a16:creationId xmlns:a16="http://schemas.microsoft.com/office/drawing/2014/main" id="{33C914DD-F6B4-452F-BC70-D775291C238D}"/>
                  </a:ext>
                </a:extLst>
              </p:cNvPr>
              <p:cNvSpPr/>
              <p:nvPr/>
            </p:nvSpPr>
            <p:spPr bwMode="auto">
              <a:xfrm>
                <a:off x="0" y="0"/>
                <a:ext cx="575" cy="574"/>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w 21600"/>
                  <a:gd name="T27" fmla="*/ 0 h 21600"/>
                  <a:gd name="T28" fmla="*/ 0 w 21600"/>
                  <a:gd name="T29" fmla="*/ 0 h 21600"/>
                  <a:gd name="T30" fmla="*/ 0 w 21600"/>
                  <a:gd name="T31" fmla="*/ 0 h 21600"/>
                  <a:gd name="T32" fmla="*/ 0 w 21600"/>
                  <a:gd name="T33" fmla="*/ 0 h 21600"/>
                  <a:gd name="T34" fmla="*/ 0 w 21600"/>
                  <a:gd name="T35" fmla="*/ 0 h 21600"/>
                  <a:gd name="T36" fmla="*/ 0 w 21600"/>
                  <a:gd name="T37" fmla="*/ 0 h 21600"/>
                  <a:gd name="T38" fmla="*/ 0 w 21600"/>
                  <a:gd name="T39" fmla="*/ 0 h 21600"/>
                  <a:gd name="T40" fmla="*/ 0 w 21600"/>
                  <a:gd name="T41" fmla="*/ 0 h 21600"/>
                  <a:gd name="T42" fmla="*/ 0 w 21600"/>
                  <a:gd name="T43" fmla="*/ 0 h 21600"/>
                  <a:gd name="T44" fmla="*/ 0 w 21600"/>
                  <a:gd name="T45" fmla="*/ 0 h 21600"/>
                  <a:gd name="T46" fmla="*/ 0 w 21600"/>
                  <a:gd name="T47" fmla="*/ 0 h 21600"/>
                  <a:gd name="T48" fmla="*/ 0 w 21600"/>
                  <a:gd name="T49" fmla="*/ 0 h 21600"/>
                  <a:gd name="T50" fmla="*/ 0 w 21600"/>
                  <a:gd name="T51" fmla="*/ 0 h 2160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1600" h="21600">
                    <a:moveTo>
                      <a:pt x="16712" y="12177"/>
                    </a:moveTo>
                    <a:cubicBezTo>
                      <a:pt x="16247" y="12177"/>
                      <a:pt x="15748" y="12329"/>
                      <a:pt x="15257" y="12582"/>
                    </a:cubicBezTo>
                    <a:lnTo>
                      <a:pt x="9013" y="6331"/>
                    </a:lnTo>
                    <a:cubicBezTo>
                      <a:pt x="9263" y="5840"/>
                      <a:pt x="9413" y="5346"/>
                      <a:pt x="9413" y="4893"/>
                    </a:cubicBezTo>
                    <a:cubicBezTo>
                      <a:pt x="9413" y="2407"/>
                      <a:pt x="7052" y="0"/>
                      <a:pt x="4571" y="0"/>
                    </a:cubicBezTo>
                    <a:cubicBezTo>
                      <a:pt x="4555" y="0"/>
                      <a:pt x="4540" y="0"/>
                      <a:pt x="4525" y="0"/>
                    </a:cubicBezTo>
                    <a:cubicBezTo>
                      <a:pt x="4515" y="0"/>
                      <a:pt x="4233" y="287"/>
                      <a:pt x="4079" y="441"/>
                    </a:cubicBezTo>
                    <a:cubicBezTo>
                      <a:pt x="6081" y="2445"/>
                      <a:pt x="5916" y="2120"/>
                      <a:pt x="5916" y="3349"/>
                    </a:cubicBezTo>
                    <a:cubicBezTo>
                      <a:pt x="5916" y="4347"/>
                      <a:pt x="4320" y="5922"/>
                      <a:pt x="3346" y="5922"/>
                    </a:cubicBezTo>
                    <a:cubicBezTo>
                      <a:pt x="3132" y="5922"/>
                      <a:pt x="2966" y="5928"/>
                      <a:pt x="2828" y="5928"/>
                    </a:cubicBezTo>
                    <a:cubicBezTo>
                      <a:pt x="2150" y="5928"/>
                      <a:pt x="2140" y="5784"/>
                      <a:pt x="441" y="4083"/>
                    </a:cubicBezTo>
                    <a:cubicBezTo>
                      <a:pt x="282" y="4242"/>
                      <a:pt x="0" y="4520"/>
                      <a:pt x="0" y="4529"/>
                    </a:cubicBezTo>
                    <a:cubicBezTo>
                      <a:pt x="31" y="7031"/>
                      <a:pt x="2390" y="9422"/>
                      <a:pt x="4888" y="9422"/>
                    </a:cubicBezTo>
                    <a:cubicBezTo>
                      <a:pt x="5341" y="9422"/>
                      <a:pt x="5824" y="9278"/>
                      <a:pt x="6302" y="9038"/>
                    </a:cubicBezTo>
                    <a:lnTo>
                      <a:pt x="12567" y="15310"/>
                    </a:lnTo>
                    <a:cubicBezTo>
                      <a:pt x="12329" y="15787"/>
                      <a:pt x="12187" y="16267"/>
                      <a:pt x="12187" y="16706"/>
                    </a:cubicBezTo>
                    <a:cubicBezTo>
                      <a:pt x="12187" y="19193"/>
                      <a:pt x="14548" y="21600"/>
                      <a:pt x="17030" y="21600"/>
                    </a:cubicBezTo>
                    <a:cubicBezTo>
                      <a:pt x="17045" y="21600"/>
                      <a:pt x="17060" y="21600"/>
                      <a:pt x="17075" y="21600"/>
                    </a:cubicBezTo>
                    <a:cubicBezTo>
                      <a:pt x="17085" y="21600"/>
                      <a:pt x="17367" y="21313"/>
                      <a:pt x="17521" y="21159"/>
                    </a:cubicBezTo>
                    <a:cubicBezTo>
                      <a:pt x="15519" y="19155"/>
                      <a:pt x="15684" y="19480"/>
                      <a:pt x="15684" y="18251"/>
                    </a:cubicBezTo>
                    <a:cubicBezTo>
                      <a:pt x="15684" y="17253"/>
                      <a:pt x="17280" y="15678"/>
                      <a:pt x="18254" y="15678"/>
                    </a:cubicBezTo>
                    <a:cubicBezTo>
                      <a:pt x="18467" y="15678"/>
                      <a:pt x="18633" y="15672"/>
                      <a:pt x="18771" y="15672"/>
                    </a:cubicBezTo>
                    <a:cubicBezTo>
                      <a:pt x="19449" y="15672"/>
                      <a:pt x="19460" y="15816"/>
                      <a:pt x="21159" y="17517"/>
                    </a:cubicBezTo>
                    <a:cubicBezTo>
                      <a:pt x="21318" y="17358"/>
                      <a:pt x="21599" y="17080"/>
                      <a:pt x="21600" y="17071"/>
                    </a:cubicBezTo>
                    <a:cubicBezTo>
                      <a:pt x="21570" y="14569"/>
                      <a:pt x="19210" y="12177"/>
                      <a:pt x="16712" y="12177"/>
                    </a:cubicBezTo>
                    <a:close/>
                    <a:moveTo>
                      <a:pt x="16712" y="12177"/>
                    </a:moveTo>
                  </a:path>
                </a:pathLst>
              </a:custGeom>
              <a:solidFill>
                <a:schemeClr val="bg1"/>
              </a:solidFill>
              <a:ln>
                <a:noFill/>
              </a:ln>
            </p:spPr>
            <p:txBody>
              <a:bodyPr lIns="0" tIns="0" rIns="0" bIns="0"/>
              <a:lstStyle/>
              <a:p>
                <a:endParaRPr lang="en-US" sz="2400">
                  <a:solidFill>
                    <a:schemeClr val="bg1"/>
                  </a:solidFill>
                  <a:cs typeface="+mn-ea"/>
                  <a:sym typeface="+mn-lt"/>
                </a:endParaRPr>
              </a:p>
            </p:txBody>
          </p:sp>
        </p:grpSp>
      </p:grpSp>
      <p:sp>
        <p:nvSpPr>
          <p:cNvPr id="44" name="išľíďè">
            <a:extLst>
              <a:ext uri="{FF2B5EF4-FFF2-40B4-BE49-F238E27FC236}">
                <a16:creationId xmlns:a16="http://schemas.microsoft.com/office/drawing/2014/main" id="{08E642B7-06E8-45A3-9F89-EEDE954790EB}"/>
              </a:ext>
            </a:extLst>
          </p:cNvPr>
          <p:cNvSpPr/>
          <p:nvPr/>
        </p:nvSpPr>
        <p:spPr bwMode="auto">
          <a:xfrm>
            <a:off x="692479" y="4891935"/>
            <a:ext cx="2536640"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defTabSz="913765">
              <a:lnSpc>
                <a:spcPct val="120000"/>
              </a:lnSpc>
              <a:spcBef>
                <a:spcPct val="0"/>
              </a:spcBef>
              <a:defRPr/>
            </a:pPr>
            <a:endParaRPr lang="zh-CN" altLang="en-US" sz="1200" dirty="0">
              <a:solidFill>
                <a:schemeClr val="bg1"/>
              </a:solidFill>
              <a:cs typeface="+mn-ea"/>
              <a:sym typeface="+mn-lt"/>
            </a:endParaRPr>
          </a:p>
        </p:txBody>
      </p:sp>
      <p:sp>
        <p:nvSpPr>
          <p:cNvPr id="45" name="iSlíďè">
            <a:extLst>
              <a:ext uri="{FF2B5EF4-FFF2-40B4-BE49-F238E27FC236}">
                <a16:creationId xmlns:a16="http://schemas.microsoft.com/office/drawing/2014/main" id="{A1C05808-974E-4E99-B2C3-82CB81761CDB}"/>
              </a:ext>
            </a:extLst>
          </p:cNvPr>
          <p:cNvSpPr txBox="1"/>
          <p:nvPr/>
        </p:nvSpPr>
        <p:spPr bwMode="auto">
          <a:xfrm>
            <a:off x="1133570" y="4557563"/>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
        <p:nvSpPr>
          <p:cNvPr id="46" name="išľíďè">
            <a:extLst>
              <a:ext uri="{FF2B5EF4-FFF2-40B4-BE49-F238E27FC236}">
                <a16:creationId xmlns:a16="http://schemas.microsoft.com/office/drawing/2014/main" id="{E61598FB-F04F-47F6-8CC8-E319CB11B9C2}"/>
              </a:ext>
            </a:extLst>
          </p:cNvPr>
          <p:cNvSpPr/>
          <p:nvPr/>
        </p:nvSpPr>
        <p:spPr bwMode="auto">
          <a:xfrm>
            <a:off x="2900789" y="2180468"/>
            <a:ext cx="2536640"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defTabSz="913765">
              <a:lnSpc>
                <a:spcPct val="120000"/>
              </a:lnSpc>
              <a:spcBef>
                <a:spcPct val="0"/>
              </a:spcBef>
              <a:defRPr/>
            </a:pPr>
            <a:endParaRPr lang="zh-CN" altLang="en-US" sz="1200" dirty="0">
              <a:solidFill>
                <a:schemeClr val="bg1"/>
              </a:solidFill>
              <a:cs typeface="+mn-ea"/>
              <a:sym typeface="+mn-lt"/>
            </a:endParaRPr>
          </a:p>
        </p:txBody>
      </p:sp>
      <p:sp>
        <p:nvSpPr>
          <p:cNvPr id="47" name="iSlíďè">
            <a:extLst>
              <a:ext uri="{FF2B5EF4-FFF2-40B4-BE49-F238E27FC236}">
                <a16:creationId xmlns:a16="http://schemas.microsoft.com/office/drawing/2014/main" id="{D2A7386D-B3FD-4B34-B395-7E26A5DB9EA1}"/>
              </a:ext>
            </a:extLst>
          </p:cNvPr>
          <p:cNvSpPr txBox="1"/>
          <p:nvPr/>
        </p:nvSpPr>
        <p:spPr bwMode="auto">
          <a:xfrm>
            <a:off x="3341880" y="1846096"/>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
        <p:nvSpPr>
          <p:cNvPr id="48" name="išľíďè">
            <a:extLst>
              <a:ext uri="{FF2B5EF4-FFF2-40B4-BE49-F238E27FC236}">
                <a16:creationId xmlns:a16="http://schemas.microsoft.com/office/drawing/2014/main" id="{CCF73C26-B19E-42C7-8034-BADE2014CF3D}"/>
              </a:ext>
            </a:extLst>
          </p:cNvPr>
          <p:cNvSpPr/>
          <p:nvPr/>
        </p:nvSpPr>
        <p:spPr bwMode="auto">
          <a:xfrm>
            <a:off x="4837406" y="4891935"/>
            <a:ext cx="2536640"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defTabSz="913765">
              <a:lnSpc>
                <a:spcPct val="120000"/>
              </a:lnSpc>
              <a:spcBef>
                <a:spcPct val="0"/>
              </a:spcBef>
              <a:defRPr/>
            </a:pPr>
            <a:endParaRPr lang="zh-CN" altLang="en-US" sz="1200" dirty="0">
              <a:solidFill>
                <a:schemeClr val="bg1"/>
              </a:solidFill>
              <a:cs typeface="+mn-ea"/>
              <a:sym typeface="+mn-lt"/>
            </a:endParaRPr>
          </a:p>
        </p:txBody>
      </p:sp>
      <p:sp>
        <p:nvSpPr>
          <p:cNvPr id="49" name="iSlíďè">
            <a:extLst>
              <a:ext uri="{FF2B5EF4-FFF2-40B4-BE49-F238E27FC236}">
                <a16:creationId xmlns:a16="http://schemas.microsoft.com/office/drawing/2014/main" id="{01BD9E88-2C66-49D8-B71B-F93C2F50ABA7}"/>
              </a:ext>
            </a:extLst>
          </p:cNvPr>
          <p:cNvSpPr txBox="1"/>
          <p:nvPr/>
        </p:nvSpPr>
        <p:spPr bwMode="auto">
          <a:xfrm>
            <a:off x="5278497" y="4557563"/>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
        <p:nvSpPr>
          <p:cNvPr id="50" name="išľíďè">
            <a:extLst>
              <a:ext uri="{FF2B5EF4-FFF2-40B4-BE49-F238E27FC236}">
                <a16:creationId xmlns:a16="http://schemas.microsoft.com/office/drawing/2014/main" id="{9DBA5B7D-DFF3-4BC0-BB60-92B9FB0E589C}"/>
              </a:ext>
            </a:extLst>
          </p:cNvPr>
          <p:cNvSpPr/>
          <p:nvPr/>
        </p:nvSpPr>
        <p:spPr bwMode="auto">
          <a:xfrm>
            <a:off x="7045716" y="2180468"/>
            <a:ext cx="2536640"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defTabSz="913765">
              <a:lnSpc>
                <a:spcPct val="120000"/>
              </a:lnSpc>
              <a:spcBef>
                <a:spcPct val="0"/>
              </a:spcBef>
              <a:defRPr/>
            </a:pPr>
            <a:endParaRPr lang="zh-CN" altLang="en-US" sz="1200" dirty="0">
              <a:solidFill>
                <a:schemeClr val="bg1"/>
              </a:solidFill>
              <a:cs typeface="+mn-ea"/>
              <a:sym typeface="+mn-lt"/>
            </a:endParaRPr>
          </a:p>
        </p:txBody>
      </p:sp>
      <p:sp>
        <p:nvSpPr>
          <p:cNvPr id="51" name="iSlíďè">
            <a:extLst>
              <a:ext uri="{FF2B5EF4-FFF2-40B4-BE49-F238E27FC236}">
                <a16:creationId xmlns:a16="http://schemas.microsoft.com/office/drawing/2014/main" id="{C897B6E2-8A1D-4A61-92DD-5C70FB817929}"/>
              </a:ext>
            </a:extLst>
          </p:cNvPr>
          <p:cNvSpPr txBox="1"/>
          <p:nvPr/>
        </p:nvSpPr>
        <p:spPr bwMode="auto">
          <a:xfrm>
            <a:off x="7486807" y="1846096"/>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
        <p:nvSpPr>
          <p:cNvPr id="52" name="išľíďè">
            <a:extLst>
              <a:ext uri="{FF2B5EF4-FFF2-40B4-BE49-F238E27FC236}">
                <a16:creationId xmlns:a16="http://schemas.microsoft.com/office/drawing/2014/main" id="{37B953CF-4A87-4C85-BC4E-FE8F82231280}"/>
              </a:ext>
            </a:extLst>
          </p:cNvPr>
          <p:cNvSpPr/>
          <p:nvPr/>
        </p:nvSpPr>
        <p:spPr bwMode="auto">
          <a:xfrm>
            <a:off x="8988584" y="4886637"/>
            <a:ext cx="2536640"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defTabSz="913765">
              <a:lnSpc>
                <a:spcPct val="120000"/>
              </a:lnSpc>
              <a:spcBef>
                <a:spcPct val="0"/>
              </a:spcBef>
              <a:defRPr/>
            </a:pPr>
            <a:endParaRPr lang="zh-CN" altLang="en-US" sz="1200" dirty="0">
              <a:solidFill>
                <a:schemeClr val="bg1"/>
              </a:solidFill>
              <a:cs typeface="+mn-ea"/>
              <a:sym typeface="+mn-lt"/>
            </a:endParaRPr>
          </a:p>
        </p:txBody>
      </p:sp>
      <p:sp>
        <p:nvSpPr>
          <p:cNvPr id="53" name="iSlíďè">
            <a:extLst>
              <a:ext uri="{FF2B5EF4-FFF2-40B4-BE49-F238E27FC236}">
                <a16:creationId xmlns:a16="http://schemas.microsoft.com/office/drawing/2014/main" id="{5421D276-2F2A-4CC2-BC07-01A3CF81A6CD}"/>
              </a:ext>
            </a:extLst>
          </p:cNvPr>
          <p:cNvSpPr txBox="1"/>
          <p:nvPr/>
        </p:nvSpPr>
        <p:spPr bwMode="auto">
          <a:xfrm>
            <a:off x="9429675" y="4552265"/>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Tree>
    <p:extLst>
      <p:ext uri="{BB962C8B-B14F-4D97-AF65-F5344CB8AC3E}">
        <p14:creationId xmlns:p14="http://schemas.microsoft.com/office/powerpoint/2010/main" val="172704936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4000">
        <p15:prstTrans prst="fallOver"/>
      </p:transition>
    </mc:Choice>
    <mc:Fallback>
      <p:transition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par>
                                <p:cTn id="12" presetID="26" presetClass="emph" presetSubtype="0" fill="hold" grpId="1" nodeType="withEffect">
                                  <p:stCondLst>
                                    <p:cond delay="0"/>
                                  </p:stCondLst>
                                  <p:iterate type="lt">
                                    <p:tmPct val="0"/>
                                  </p:iterate>
                                  <p:childTnLst>
                                    <p:animEffect transition="out" filter="fade">
                                      <p:cBhvr>
                                        <p:cTn id="13" dur="500" tmFilter="0, 0; .2, .5; .8, .5; 1, 0"/>
                                        <p:tgtEl>
                                          <p:spTgt spid="2"/>
                                        </p:tgtEl>
                                      </p:cBhvr>
                                    </p:animEffect>
                                    <p:animScale>
                                      <p:cBhvr>
                                        <p:cTn id="14" dur="250" autoRev="1" fill="hold"/>
                                        <p:tgtEl>
                                          <p:spTgt spid="2"/>
                                        </p:tgtEl>
                                      </p:cBhvr>
                                      <p:by x="105000" y="105000"/>
                                    </p:animScale>
                                  </p:childTnLst>
                                </p:cTn>
                              </p:par>
                              <p:par>
                                <p:cTn id="15" presetID="10"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250"/>
                                        <p:tgtEl>
                                          <p:spTgt spid="3"/>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250" fill="hold"/>
                                        <p:tgtEl>
                                          <p:spTgt spid="9"/>
                                        </p:tgtEl>
                                        <p:attrNameLst>
                                          <p:attrName>ppt_w</p:attrName>
                                        </p:attrNameLst>
                                      </p:cBhvr>
                                      <p:tavLst>
                                        <p:tav tm="0">
                                          <p:val>
                                            <p:fltVal val="0"/>
                                          </p:val>
                                        </p:tav>
                                        <p:tav tm="100000">
                                          <p:val>
                                            <p:strVal val="#ppt_w"/>
                                          </p:val>
                                        </p:tav>
                                      </p:tavLst>
                                    </p:anim>
                                    <p:anim calcmode="lin" valueType="num">
                                      <p:cBhvr>
                                        <p:cTn id="21" dur="250" fill="hold"/>
                                        <p:tgtEl>
                                          <p:spTgt spid="9"/>
                                        </p:tgtEl>
                                        <p:attrNameLst>
                                          <p:attrName>ppt_h</p:attrName>
                                        </p:attrNameLst>
                                      </p:cBhvr>
                                      <p:tavLst>
                                        <p:tav tm="0">
                                          <p:val>
                                            <p:fltVal val="0"/>
                                          </p:val>
                                        </p:tav>
                                        <p:tav tm="100000">
                                          <p:val>
                                            <p:strVal val="#ppt_h"/>
                                          </p:val>
                                        </p:tav>
                                      </p:tavLst>
                                    </p:anim>
                                    <p:animEffect transition="in" filter="fade">
                                      <p:cBhvr>
                                        <p:cTn id="22" dur="250"/>
                                        <p:tgtEl>
                                          <p:spTgt spid="9"/>
                                        </p:tgtEl>
                                      </p:cBhvr>
                                    </p:animEffect>
                                  </p:childTnLst>
                                </p:cTn>
                              </p:par>
                              <p:par>
                                <p:cTn id="23" presetID="22" presetClass="entr" presetSubtype="4" fill="hold"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wipe(down)">
                                      <p:cBhvr>
                                        <p:cTn id="25" dur="250"/>
                                        <p:tgtEl>
                                          <p:spTgt spid="4"/>
                                        </p:tgtEl>
                                      </p:cBhvr>
                                    </p:animEffect>
                                  </p:childTnLst>
                                </p:cTn>
                              </p:par>
                              <p:par>
                                <p:cTn id="26" presetID="10" presetClass="entr" presetSubtype="0" fill="hold" nodeType="with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250"/>
                                        <p:tgtEl>
                                          <p:spTgt spid="24"/>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250" fill="hold"/>
                                        <p:tgtEl>
                                          <p:spTgt spid="10"/>
                                        </p:tgtEl>
                                        <p:attrNameLst>
                                          <p:attrName>ppt_w</p:attrName>
                                        </p:attrNameLst>
                                      </p:cBhvr>
                                      <p:tavLst>
                                        <p:tav tm="0">
                                          <p:val>
                                            <p:fltVal val="0"/>
                                          </p:val>
                                        </p:tav>
                                        <p:tav tm="100000">
                                          <p:val>
                                            <p:strVal val="#ppt_w"/>
                                          </p:val>
                                        </p:tav>
                                      </p:tavLst>
                                    </p:anim>
                                    <p:anim calcmode="lin" valueType="num">
                                      <p:cBhvr>
                                        <p:cTn id="32" dur="250" fill="hold"/>
                                        <p:tgtEl>
                                          <p:spTgt spid="10"/>
                                        </p:tgtEl>
                                        <p:attrNameLst>
                                          <p:attrName>ppt_h</p:attrName>
                                        </p:attrNameLst>
                                      </p:cBhvr>
                                      <p:tavLst>
                                        <p:tav tm="0">
                                          <p:val>
                                            <p:fltVal val="0"/>
                                          </p:val>
                                        </p:tav>
                                        <p:tav tm="100000">
                                          <p:val>
                                            <p:strVal val="#ppt_h"/>
                                          </p:val>
                                        </p:tav>
                                      </p:tavLst>
                                    </p:anim>
                                    <p:animEffect transition="in" filter="fade">
                                      <p:cBhvr>
                                        <p:cTn id="33" dur="250"/>
                                        <p:tgtEl>
                                          <p:spTgt spid="10"/>
                                        </p:tgtEl>
                                      </p:cBhvr>
                                    </p:animEffect>
                                  </p:childTnLst>
                                </p:cTn>
                              </p:par>
                              <p:par>
                                <p:cTn id="34" presetID="22" presetClass="entr" presetSubtype="1" fill="hold" nodeType="with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wipe(up)">
                                      <p:cBhvr>
                                        <p:cTn id="36" dur="250"/>
                                        <p:tgtEl>
                                          <p:spTgt spid="5"/>
                                        </p:tgtEl>
                                      </p:cBhvr>
                                    </p:animEffect>
                                  </p:childTnLst>
                                </p:cTn>
                              </p:par>
                              <p:par>
                                <p:cTn id="37" presetID="10" presetClass="entr" presetSubtype="0" fill="hold"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250"/>
                                        <p:tgtEl>
                                          <p:spTgt spid="34"/>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anim calcmode="lin" valueType="num">
                                      <p:cBhvr>
                                        <p:cTn id="42" dur="250" fill="hold"/>
                                        <p:tgtEl>
                                          <p:spTgt spid="11"/>
                                        </p:tgtEl>
                                        <p:attrNameLst>
                                          <p:attrName>ppt_w</p:attrName>
                                        </p:attrNameLst>
                                      </p:cBhvr>
                                      <p:tavLst>
                                        <p:tav tm="0">
                                          <p:val>
                                            <p:fltVal val="0"/>
                                          </p:val>
                                        </p:tav>
                                        <p:tav tm="100000">
                                          <p:val>
                                            <p:strVal val="#ppt_w"/>
                                          </p:val>
                                        </p:tav>
                                      </p:tavLst>
                                    </p:anim>
                                    <p:anim calcmode="lin" valueType="num">
                                      <p:cBhvr>
                                        <p:cTn id="43" dur="250" fill="hold"/>
                                        <p:tgtEl>
                                          <p:spTgt spid="11"/>
                                        </p:tgtEl>
                                        <p:attrNameLst>
                                          <p:attrName>ppt_h</p:attrName>
                                        </p:attrNameLst>
                                      </p:cBhvr>
                                      <p:tavLst>
                                        <p:tav tm="0">
                                          <p:val>
                                            <p:fltVal val="0"/>
                                          </p:val>
                                        </p:tav>
                                        <p:tav tm="100000">
                                          <p:val>
                                            <p:strVal val="#ppt_h"/>
                                          </p:val>
                                        </p:tav>
                                      </p:tavLst>
                                    </p:anim>
                                    <p:animEffect transition="in" filter="fade">
                                      <p:cBhvr>
                                        <p:cTn id="44" dur="250"/>
                                        <p:tgtEl>
                                          <p:spTgt spid="11"/>
                                        </p:tgtEl>
                                      </p:cBhvr>
                                    </p:animEffect>
                                  </p:childTnLst>
                                </p:cTn>
                              </p:par>
                              <p:par>
                                <p:cTn id="45" presetID="22" presetClass="entr" presetSubtype="4" fill="hold" nodeType="with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wipe(down)">
                                      <p:cBhvr>
                                        <p:cTn id="47" dur="250"/>
                                        <p:tgtEl>
                                          <p:spTgt spid="6"/>
                                        </p:tgtEl>
                                      </p:cBhvr>
                                    </p:animEffect>
                                  </p:childTnLst>
                                </p:cTn>
                              </p:par>
                              <p:par>
                                <p:cTn id="48" presetID="10" presetClass="entr" presetSubtype="0" fill="hold" nodeType="with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250"/>
                                        <p:tgtEl>
                                          <p:spTgt spid="14"/>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12"/>
                                        </p:tgtEl>
                                        <p:attrNameLst>
                                          <p:attrName>style.visibility</p:attrName>
                                        </p:attrNameLst>
                                      </p:cBhvr>
                                      <p:to>
                                        <p:strVal val="visible"/>
                                      </p:to>
                                    </p:set>
                                    <p:anim calcmode="lin" valueType="num">
                                      <p:cBhvr>
                                        <p:cTn id="53" dur="250" fill="hold"/>
                                        <p:tgtEl>
                                          <p:spTgt spid="12"/>
                                        </p:tgtEl>
                                        <p:attrNameLst>
                                          <p:attrName>ppt_w</p:attrName>
                                        </p:attrNameLst>
                                      </p:cBhvr>
                                      <p:tavLst>
                                        <p:tav tm="0">
                                          <p:val>
                                            <p:fltVal val="0"/>
                                          </p:val>
                                        </p:tav>
                                        <p:tav tm="100000">
                                          <p:val>
                                            <p:strVal val="#ppt_w"/>
                                          </p:val>
                                        </p:tav>
                                      </p:tavLst>
                                    </p:anim>
                                    <p:anim calcmode="lin" valueType="num">
                                      <p:cBhvr>
                                        <p:cTn id="54" dur="250" fill="hold"/>
                                        <p:tgtEl>
                                          <p:spTgt spid="12"/>
                                        </p:tgtEl>
                                        <p:attrNameLst>
                                          <p:attrName>ppt_h</p:attrName>
                                        </p:attrNameLst>
                                      </p:cBhvr>
                                      <p:tavLst>
                                        <p:tav tm="0">
                                          <p:val>
                                            <p:fltVal val="0"/>
                                          </p:val>
                                        </p:tav>
                                        <p:tav tm="100000">
                                          <p:val>
                                            <p:strVal val="#ppt_h"/>
                                          </p:val>
                                        </p:tav>
                                      </p:tavLst>
                                    </p:anim>
                                    <p:animEffect transition="in" filter="fade">
                                      <p:cBhvr>
                                        <p:cTn id="55" dur="250"/>
                                        <p:tgtEl>
                                          <p:spTgt spid="12"/>
                                        </p:tgtEl>
                                      </p:cBhvr>
                                    </p:animEffect>
                                  </p:childTnLst>
                                </p:cTn>
                              </p:par>
                              <p:par>
                                <p:cTn id="56" presetID="22" presetClass="entr" presetSubtype="1" fill="hold" nodeType="withEffect">
                                  <p:stCondLst>
                                    <p:cond delay="0"/>
                                  </p:stCondLst>
                                  <p:childTnLst>
                                    <p:set>
                                      <p:cBhvr>
                                        <p:cTn id="57" dur="1" fill="hold">
                                          <p:stCondLst>
                                            <p:cond delay="0"/>
                                          </p:stCondLst>
                                        </p:cTn>
                                        <p:tgtEl>
                                          <p:spTgt spid="7"/>
                                        </p:tgtEl>
                                        <p:attrNameLst>
                                          <p:attrName>style.visibility</p:attrName>
                                        </p:attrNameLst>
                                      </p:cBhvr>
                                      <p:to>
                                        <p:strVal val="visible"/>
                                      </p:to>
                                    </p:set>
                                    <p:animEffect transition="in" filter="wipe(up)">
                                      <p:cBhvr>
                                        <p:cTn id="58" dur="250"/>
                                        <p:tgtEl>
                                          <p:spTgt spid="7"/>
                                        </p:tgtEl>
                                      </p:cBhvr>
                                    </p:animEffect>
                                  </p:childTnLst>
                                </p:cTn>
                              </p:par>
                              <p:par>
                                <p:cTn id="59" presetID="10" presetClass="entr" presetSubtype="0" fill="hold" nodeType="with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fade">
                                      <p:cBhvr>
                                        <p:cTn id="61" dur="250"/>
                                        <p:tgtEl>
                                          <p:spTgt spid="31"/>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13"/>
                                        </p:tgtEl>
                                        <p:attrNameLst>
                                          <p:attrName>style.visibility</p:attrName>
                                        </p:attrNameLst>
                                      </p:cBhvr>
                                      <p:to>
                                        <p:strVal val="visible"/>
                                      </p:to>
                                    </p:set>
                                    <p:anim calcmode="lin" valueType="num">
                                      <p:cBhvr>
                                        <p:cTn id="64" dur="250" fill="hold"/>
                                        <p:tgtEl>
                                          <p:spTgt spid="13"/>
                                        </p:tgtEl>
                                        <p:attrNameLst>
                                          <p:attrName>ppt_w</p:attrName>
                                        </p:attrNameLst>
                                      </p:cBhvr>
                                      <p:tavLst>
                                        <p:tav tm="0">
                                          <p:val>
                                            <p:fltVal val="0"/>
                                          </p:val>
                                        </p:tav>
                                        <p:tav tm="100000">
                                          <p:val>
                                            <p:strVal val="#ppt_w"/>
                                          </p:val>
                                        </p:tav>
                                      </p:tavLst>
                                    </p:anim>
                                    <p:anim calcmode="lin" valueType="num">
                                      <p:cBhvr>
                                        <p:cTn id="65" dur="250" fill="hold"/>
                                        <p:tgtEl>
                                          <p:spTgt spid="13"/>
                                        </p:tgtEl>
                                        <p:attrNameLst>
                                          <p:attrName>ppt_h</p:attrName>
                                        </p:attrNameLst>
                                      </p:cBhvr>
                                      <p:tavLst>
                                        <p:tav tm="0">
                                          <p:val>
                                            <p:fltVal val="0"/>
                                          </p:val>
                                        </p:tav>
                                        <p:tav tm="100000">
                                          <p:val>
                                            <p:strVal val="#ppt_h"/>
                                          </p:val>
                                        </p:tav>
                                      </p:tavLst>
                                    </p:anim>
                                    <p:animEffect transition="in" filter="fade">
                                      <p:cBhvr>
                                        <p:cTn id="66" dur="250"/>
                                        <p:tgtEl>
                                          <p:spTgt spid="13"/>
                                        </p:tgtEl>
                                      </p:cBhvr>
                                    </p:animEffect>
                                  </p:childTnLst>
                                </p:cTn>
                              </p:par>
                              <p:par>
                                <p:cTn id="67" presetID="22" presetClass="entr" presetSubtype="4" fill="hold" nodeType="withEffect">
                                  <p:stCondLst>
                                    <p:cond delay="0"/>
                                  </p:stCondLst>
                                  <p:childTnLst>
                                    <p:set>
                                      <p:cBhvr>
                                        <p:cTn id="68" dur="1" fill="hold">
                                          <p:stCondLst>
                                            <p:cond delay="0"/>
                                          </p:stCondLst>
                                        </p:cTn>
                                        <p:tgtEl>
                                          <p:spTgt spid="8"/>
                                        </p:tgtEl>
                                        <p:attrNameLst>
                                          <p:attrName>style.visibility</p:attrName>
                                        </p:attrNameLst>
                                      </p:cBhvr>
                                      <p:to>
                                        <p:strVal val="visible"/>
                                      </p:to>
                                    </p:set>
                                    <p:animEffect transition="in" filter="wipe(down)">
                                      <p:cBhvr>
                                        <p:cTn id="69" dur="250"/>
                                        <p:tgtEl>
                                          <p:spTgt spid="8"/>
                                        </p:tgtEl>
                                      </p:cBhvr>
                                    </p:animEffect>
                                  </p:childTnLst>
                                </p:cTn>
                              </p:par>
                              <p:par>
                                <p:cTn id="70" presetID="10" presetClass="entr" presetSubtype="0" fill="hold" nodeType="withEffect">
                                  <p:stCondLst>
                                    <p:cond delay="0"/>
                                  </p:stCondLst>
                                  <p:childTnLst>
                                    <p:set>
                                      <p:cBhvr>
                                        <p:cTn id="71" dur="1" fill="hold">
                                          <p:stCondLst>
                                            <p:cond delay="0"/>
                                          </p:stCondLst>
                                        </p:cTn>
                                        <p:tgtEl>
                                          <p:spTgt spid="37"/>
                                        </p:tgtEl>
                                        <p:attrNameLst>
                                          <p:attrName>style.visibility</p:attrName>
                                        </p:attrNameLst>
                                      </p:cBhvr>
                                      <p:to>
                                        <p:strVal val="visible"/>
                                      </p:to>
                                    </p:set>
                                    <p:animEffect transition="in" filter="fade">
                                      <p:cBhvr>
                                        <p:cTn id="72" dur="250"/>
                                        <p:tgtEl>
                                          <p:spTgt spid="37"/>
                                        </p:tgtEl>
                                      </p:cBhvr>
                                    </p:animEffect>
                                  </p:childTnLst>
                                </p:cTn>
                              </p:par>
                              <p:par>
                                <p:cTn id="73" presetID="22" presetClass="entr" presetSubtype="4" fill="hold" grpId="0" nodeType="withEffect">
                                  <p:stCondLst>
                                    <p:cond delay="0"/>
                                  </p:stCondLst>
                                  <p:childTnLst>
                                    <p:set>
                                      <p:cBhvr>
                                        <p:cTn id="74" dur="1" fill="hold">
                                          <p:stCondLst>
                                            <p:cond delay="0"/>
                                          </p:stCondLst>
                                        </p:cTn>
                                        <p:tgtEl>
                                          <p:spTgt spid="45"/>
                                        </p:tgtEl>
                                        <p:attrNameLst>
                                          <p:attrName>style.visibility</p:attrName>
                                        </p:attrNameLst>
                                      </p:cBhvr>
                                      <p:to>
                                        <p:strVal val="visible"/>
                                      </p:to>
                                    </p:set>
                                    <p:animEffect transition="in" filter="wipe(down)">
                                      <p:cBhvr>
                                        <p:cTn id="75" dur="500"/>
                                        <p:tgtEl>
                                          <p:spTgt spid="45"/>
                                        </p:tgtEl>
                                      </p:cBhvr>
                                    </p:animEffect>
                                  </p:childTnLst>
                                </p:cTn>
                              </p:par>
                              <p:par>
                                <p:cTn id="76" presetID="22" presetClass="entr" presetSubtype="4" fill="hold" grpId="0" nodeType="withEffect">
                                  <p:stCondLst>
                                    <p:cond delay="0"/>
                                  </p:stCondLst>
                                  <p:childTnLst>
                                    <p:set>
                                      <p:cBhvr>
                                        <p:cTn id="77" dur="1" fill="hold">
                                          <p:stCondLst>
                                            <p:cond delay="0"/>
                                          </p:stCondLst>
                                        </p:cTn>
                                        <p:tgtEl>
                                          <p:spTgt spid="44"/>
                                        </p:tgtEl>
                                        <p:attrNameLst>
                                          <p:attrName>style.visibility</p:attrName>
                                        </p:attrNameLst>
                                      </p:cBhvr>
                                      <p:to>
                                        <p:strVal val="visible"/>
                                      </p:to>
                                    </p:set>
                                    <p:animEffect transition="in" filter="wipe(down)">
                                      <p:cBhvr>
                                        <p:cTn id="78" dur="500"/>
                                        <p:tgtEl>
                                          <p:spTgt spid="44"/>
                                        </p:tgtEl>
                                      </p:cBhvr>
                                    </p:animEffect>
                                  </p:childTnLst>
                                </p:cTn>
                              </p:par>
                              <p:par>
                                <p:cTn id="79" presetID="22" presetClass="entr" presetSubtype="4" fill="hold" grpId="0" nodeType="withEffect">
                                  <p:stCondLst>
                                    <p:cond delay="0"/>
                                  </p:stCondLst>
                                  <p:childTnLst>
                                    <p:set>
                                      <p:cBhvr>
                                        <p:cTn id="80" dur="1" fill="hold">
                                          <p:stCondLst>
                                            <p:cond delay="0"/>
                                          </p:stCondLst>
                                        </p:cTn>
                                        <p:tgtEl>
                                          <p:spTgt spid="47"/>
                                        </p:tgtEl>
                                        <p:attrNameLst>
                                          <p:attrName>style.visibility</p:attrName>
                                        </p:attrNameLst>
                                      </p:cBhvr>
                                      <p:to>
                                        <p:strVal val="visible"/>
                                      </p:to>
                                    </p:set>
                                    <p:animEffect transition="in" filter="wipe(down)">
                                      <p:cBhvr>
                                        <p:cTn id="81" dur="500"/>
                                        <p:tgtEl>
                                          <p:spTgt spid="47"/>
                                        </p:tgtEl>
                                      </p:cBhvr>
                                    </p:animEffect>
                                  </p:childTnLst>
                                </p:cTn>
                              </p:par>
                              <p:par>
                                <p:cTn id="82" presetID="22" presetClass="entr" presetSubtype="4" fill="hold" grpId="0" nodeType="withEffect">
                                  <p:stCondLst>
                                    <p:cond delay="0"/>
                                  </p:stCondLst>
                                  <p:childTnLst>
                                    <p:set>
                                      <p:cBhvr>
                                        <p:cTn id="83" dur="1" fill="hold">
                                          <p:stCondLst>
                                            <p:cond delay="0"/>
                                          </p:stCondLst>
                                        </p:cTn>
                                        <p:tgtEl>
                                          <p:spTgt spid="46"/>
                                        </p:tgtEl>
                                        <p:attrNameLst>
                                          <p:attrName>style.visibility</p:attrName>
                                        </p:attrNameLst>
                                      </p:cBhvr>
                                      <p:to>
                                        <p:strVal val="visible"/>
                                      </p:to>
                                    </p:set>
                                    <p:animEffect transition="in" filter="wipe(down)">
                                      <p:cBhvr>
                                        <p:cTn id="84" dur="500"/>
                                        <p:tgtEl>
                                          <p:spTgt spid="46"/>
                                        </p:tgtEl>
                                      </p:cBhvr>
                                    </p:animEffect>
                                  </p:childTnLst>
                                </p:cTn>
                              </p:par>
                              <p:par>
                                <p:cTn id="85" presetID="22" presetClass="entr" presetSubtype="4" fill="hold" grpId="0" nodeType="withEffect">
                                  <p:stCondLst>
                                    <p:cond delay="0"/>
                                  </p:stCondLst>
                                  <p:childTnLst>
                                    <p:set>
                                      <p:cBhvr>
                                        <p:cTn id="86" dur="1" fill="hold">
                                          <p:stCondLst>
                                            <p:cond delay="0"/>
                                          </p:stCondLst>
                                        </p:cTn>
                                        <p:tgtEl>
                                          <p:spTgt spid="49"/>
                                        </p:tgtEl>
                                        <p:attrNameLst>
                                          <p:attrName>style.visibility</p:attrName>
                                        </p:attrNameLst>
                                      </p:cBhvr>
                                      <p:to>
                                        <p:strVal val="visible"/>
                                      </p:to>
                                    </p:set>
                                    <p:animEffect transition="in" filter="wipe(down)">
                                      <p:cBhvr>
                                        <p:cTn id="87" dur="500"/>
                                        <p:tgtEl>
                                          <p:spTgt spid="49"/>
                                        </p:tgtEl>
                                      </p:cBhvr>
                                    </p:animEffect>
                                  </p:childTnLst>
                                </p:cTn>
                              </p:par>
                              <p:par>
                                <p:cTn id="88" presetID="22" presetClass="entr" presetSubtype="4" fill="hold" grpId="0" nodeType="withEffect">
                                  <p:stCondLst>
                                    <p:cond delay="0"/>
                                  </p:stCondLst>
                                  <p:childTnLst>
                                    <p:set>
                                      <p:cBhvr>
                                        <p:cTn id="89" dur="1" fill="hold">
                                          <p:stCondLst>
                                            <p:cond delay="0"/>
                                          </p:stCondLst>
                                        </p:cTn>
                                        <p:tgtEl>
                                          <p:spTgt spid="48"/>
                                        </p:tgtEl>
                                        <p:attrNameLst>
                                          <p:attrName>style.visibility</p:attrName>
                                        </p:attrNameLst>
                                      </p:cBhvr>
                                      <p:to>
                                        <p:strVal val="visible"/>
                                      </p:to>
                                    </p:set>
                                    <p:animEffect transition="in" filter="wipe(down)">
                                      <p:cBhvr>
                                        <p:cTn id="90" dur="500"/>
                                        <p:tgtEl>
                                          <p:spTgt spid="48"/>
                                        </p:tgtEl>
                                      </p:cBhvr>
                                    </p:animEffect>
                                  </p:childTnLst>
                                </p:cTn>
                              </p:par>
                              <p:par>
                                <p:cTn id="91" presetID="22" presetClass="entr" presetSubtype="4" fill="hold" grpId="0" nodeType="withEffect">
                                  <p:stCondLst>
                                    <p:cond delay="0"/>
                                  </p:stCondLst>
                                  <p:childTnLst>
                                    <p:set>
                                      <p:cBhvr>
                                        <p:cTn id="92" dur="1" fill="hold">
                                          <p:stCondLst>
                                            <p:cond delay="0"/>
                                          </p:stCondLst>
                                        </p:cTn>
                                        <p:tgtEl>
                                          <p:spTgt spid="51"/>
                                        </p:tgtEl>
                                        <p:attrNameLst>
                                          <p:attrName>style.visibility</p:attrName>
                                        </p:attrNameLst>
                                      </p:cBhvr>
                                      <p:to>
                                        <p:strVal val="visible"/>
                                      </p:to>
                                    </p:set>
                                    <p:animEffect transition="in" filter="wipe(down)">
                                      <p:cBhvr>
                                        <p:cTn id="93" dur="500"/>
                                        <p:tgtEl>
                                          <p:spTgt spid="51"/>
                                        </p:tgtEl>
                                      </p:cBhvr>
                                    </p:animEffect>
                                  </p:childTnLst>
                                </p:cTn>
                              </p:par>
                              <p:par>
                                <p:cTn id="94" presetID="22" presetClass="entr" presetSubtype="4" fill="hold" grpId="0" nodeType="withEffect">
                                  <p:stCondLst>
                                    <p:cond delay="0"/>
                                  </p:stCondLst>
                                  <p:childTnLst>
                                    <p:set>
                                      <p:cBhvr>
                                        <p:cTn id="95" dur="1" fill="hold">
                                          <p:stCondLst>
                                            <p:cond delay="0"/>
                                          </p:stCondLst>
                                        </p:cTn>
                                        <p:tgtEl>
                                          <p:spTgt spid="50"/>
                                        </p:tgtEl>
                                        <p:attrNameLst>
                                          <p:attrName>style.visibility</p:attrName>
                                        </p:attrNameLst>
                                      </p:cBhvr>
                                      <p:to>
                                        <p:strVal val="visible"/>
                                      </p:to>
                                    </p:set>
                                    <p:animEffect transition="in" filter="wipe(down)">
                                      <p:cBhvr>
                                        <p:cTn id="96" dur="500"/>
                                        <p:tgtEl>
                                          <p:spTgt spid="50"/>
                                        </p:tgtEl>
                                      </p:cBhvr>
                                    </p:animEffect>
                                  </p:childTnLst>
                                </p:cTn>
                              </p:par>
                              <p:par>
                                <p:cTn id="97" presetID="22" presetClass="entr" presetSubtype="4" fill="hold" grpId="0" nodeType="withEffect">
                                  <p:stCondLst>
                                    <p:cond delay="0"/>
                                  </p:stCondLst>
                                  <p:childTnLst>
                                    <p:set>
                                      <p:cBhvr>
                                        <p:cTn id="98" dur="1" fill="hold">
                                          <p:stCondLst>
                                            <p:cond delay="0"/>
                                          </p:stCondLst>
                                        </p:cTn>
                                        <p:tgtEl>
                                          <p:spTgt spid="53"/>
                                        </p:tgtEl>
                                        <p:attrNameLst>
                                          <p:attrName>style.visibility</p:attrName>
                                        </p:attrNameLst>
                                      </p:cBhvr>
                                      <p:to>
                                        <p:strVal val="visible"/>
                                      </p:to>
                                    </p:set>
                                    <p:animEffect transition="in" filter="wipe(down)">
                                      <p:cBhvr>
                                        <p:cTn id="99" dur="500"/>
                                        <p:tgtEl>
                                          <p:spTgt spid="53"/>
                                        </p:tgtEl>
                                      </p:cBhvr>
                                    </p:animEffect>
                                  </p:childTnLst>
                                </p:cTn>
                              </p:par>
                              <p:par>
                                <p:cTn id="100" presetID="22" presetClass="entr" presetSubtype="4" fill="hold" grpId="0" nodeType="withEffect">
                                  <p:stCondLst>
                                    <p:cond delay="0"/>
                                  </p:stCondLst>
                                  <p:childTnLst>
                                    <p:set>
                                      <p:cBhvr>
                                        <p:cTn id="101" dur="1" fill="hold">
                                          <p:stCondLst>
                                            <p:cond delay="0"/>
                                          </p:stCondLst>
                                        </p:cTn>
                                        <p:tgtEl>
                                          <p:spTgt spid="52"/>
                                        </p:tgtEl>
                                        <p:attrNameLst>
                                          <p:attrName>style.visibility</p:attrName>
                                        </p:attrNameLst>
                                      </p:cBhvr>
                                      <p:to>
                                        <p:strVal val="visible"/>
                                      </p:to>
                                    </p:set>
                                    <p:animEffect transition="in" filter="wipe(down)">
                                      <p:cBhvr>
                                        <p:cTn id="102"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9" grpId="0" animBg="1"/>
      <p:bldP spid="10" grpId="0" animBg="1"/>
      <p:bldP spid="11" grpId="0" animBg="1"/>
      <p:bldP spid="12" grpId="0" animBg="1"/>
      <p:bldP spid="13" grpId="0" animBg="1"/>
      <p:bldP spid="44" grpId="0"/>
      <p:bldP spid="45" grpId="0"/>
      <p:bldP spid="46" grpId="0"/>
      <p:bldP spid="47" grpId="0"/>
      <p:bldP spid="48" grpId="0"/>
      <p:bldP spid="49" grpId="0"/>
      <p:bldP spid="50" grpId="0"/>
      <p:bldP spid="51" grpId="0"/>
      <p:bldP spid="52" grpId="0"/>
      <p:bldP spid="5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4CD6C6E4-B358-4F68-AF54-AA873CD37840}"/>
              </a:ext>
            </a:extLst>
          </p:cNvPr>
          <p:cNvSpPr txBox="1"/>
          <p:nvPr/>
        </p:nvSpPr>
        <p:spPr>
          <a:xfrm>
            <a:off x="3461862" y="567439"/>
            <a:ext cx="4727282" cy="646331"/>
          </a:xfrm>
          <a:prstGeom prst="rect">
            <a:avLst/>
          </a:prstGeom>
          <a:noFill/>
        </p:spPr>
        <p:txBody>
          <a:bodyPr wrap="square" rtlCol="0">
            <a:spAutoFit/>
          </a:bodyPr>
          <a:lstStyle/>
          <a:p>
            <a:pPr algn="ctr" defTabSz="1238555" eaLnBrk="0" fontAlgn="base" hangingPunct="0">
              <a:spcBef>
                <a:spcPct val="0"/>
              </a:spcBef>
              <a:spcAft>
                <a:spcPct val="0"/>
              </a:spcAft>
            </a:pPr>
            <a:r>
              <a:rPr lang="zh-CN" altLang="en-US" sz="3600" spc="406" dirty="0">
                <a:solidFill>
                  <a:srgbClr val="00B0F0"/>
                </a:solidFill>
                <a:cs typeface="+mn-ea"/>
                <a:sym typeface="+mn-lt"/>
              </a:rPr>
              <a:t>成功项目展示</a:t>
            </a:r>
          </a:p>
        </p:txBody>
      </p:sp>
      <p:grpSp>
        <p:nvGrpSpPr>
          <p:cNvPr id="3" name="组合 2">
            <a:extLst>
              <a:ext uri="{FF2B5EF4-FFF2-40B4-BE49-F238E27FC236}">
                <a16:creationId xmlns:a16="http://schemas.microsoft.com/office/drawing/2014/main" id="{57C67653-78C8-465C-B677-7B084492E023}"/>
              </a:ext>
            </a:extLst>
          </p:cNvPr>
          <p:cNvGrpSpPr/>
          <p:nvPr/>
        </p:nvGrpSpPr>
        <p:grpSpPr>
          <a:xfrm>
            <a:off x="1559499" y="1664808"/>
            <a:ext cx="10022591" cy="4149713"/>
            <a:chOff x="1169624" y="1248605"/>
            <a:chExt cx="7516943" cy="3112285"/>
          </a:xfrm>
        </p:grpSpPr>
        <p:sp>
          <p:nvSpPr>
            <p:cNvPr id="4" name="Freeform: Shape 13">
              <a:extLst>
                <a:ext uri="{FF2B5EF4-FFF2-40B4-BE49-F238E27FC236}">
                  <a16:creationId xmlns:a16="http://schemas.microsoft.com/office/drawing/2014/main" id="{4869E765-D569-4B91-8033-847905BD3C08}"/>
                </a:ext>
              </a:extLst>
            </p:cNvPr>
            <p:cNvSpPr/>
            <p:nvPr/>
          </p:nvSpPr>
          <p:spPr>
            <a:xfrm rot="2561600">
              <a:off x="2321534" y="3371555"/>
              <a:ext cx="450491" cy="65321"/>
            </a:xfrm>
            <a:custGeom>
              <a:avLst/>
              <a:gdLst/>
              <a:ahLst/>
              <a:cxnLst/>
              <a:rect l="0" t="0" r="0" b="0"/>
              <a:pathLst>
                <a:path>
                  <a:moveTo>
                    <a:pt x="0" y="28828"/>
                  </a:moveTo>
                  <a:lnTo>
                    <a:pt x="397630" y="28828"/>
                  </a:lnTo>
                </a:path>
              </a:pathLst>
            </a:custGeom>
            <a:noFill/>
            <a:ln w="19050">
              <a:solidFill>
                <a:schemeClr val="tx1">
                  <a:lumMod val="75000"/>
                  <a:lumOff val="25000"/>
                </a:schemeClr>
              </a:solidFill>
              <a:prstDash val="dash"/>
            </a:ln>
          </p:spPr>
          <p:style>
            <a:lnRef idx="2">
              <a:scrgbClr r="0" g="0" b="0"/>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5" name="Freeform: Shape 14">
              <a:extLst>
                <a:ext uri="{FF2B5EF4-FFF2-40B4-BE49-F238E27FC236}">
                  <a16:creationId xmlns:a16="http://schemas.microsoft.com/office/drawing/2014/main" id="{2078FA06-651C-4660-829A-96062DE8C4BB}"/>
                </a:ext>
              </a:extLst>
            </p:cNvPr>
            <p:cNvSpPr/>
            <p:nvPr/>
          </p:nvSpPr>
          <p:spPr>
            <a:xfrm>
              <a:off x="2381226" y="2758564"/>
              <a:ext cx="500655" cy="65321"/>
            </a:xfrm>
            <a:custGeom>
              <a:avLst/>
              <a:gdLst/>
              <a:ahLst/>
              <a:cxnLst/>
              <a:rect l="0" t="0" r="0" b="0"/>
              <a:pathLst>
                <a:path>
                  <a:moveTo>
                    <a:pt x="0" y="28828"/>
                  </a:moveTo>
                  <a:lnTo>
                    <a:pt x="441908" y="28828"/>
                  </a:lnTo>
                </a:path>
              </a:pathLst>
            </a:custGeom>
            <a:noFill/>
            <a:ln w="19050">
              <a:solidFill>
                <a:schemeClr val="tx1">
                  <a:lumMod val="75000"/>
                  <a:lumOff val="25000"/>
                </a:schemeClr>
              </a:solidFill>
              <a:prstDash val="dash"/>
            </a:ln>
          </p:spPr>
          <p:style>
            <a:lnRef idx="2">
              <a:scrgbClr r="0" g="0" b="0"/>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6" name="Freeform: Shape 15">
              <a:extLst>
                <a:ext uri="{FF2B5EF4-FFF2-40B4-BE49-F238E27FC236}">
                  <a16:creationId xmlns:a16="http://schemas.microsoft.com/office/drawing/2014/main" id="{67A79A5E-723D-48E3-817A-BFBA1F90D2AE}"/>
                </a:ext>
              </a:extLst>
            </p:cNvPr>
            <p:cNvSpPr/>
            <p:nvPr/>
          </p:nvSpPr>
          <p:spPr>
            <a:xfrm rot="19038400">
              <a:off x="2321534" y="2145578"/>
              <a:ext cx="450469" cy="65321"/>
            </a:xfrm>
            <a:custGeom>
              <a:avLst/>
              <a:gdLst/>
              <a:ahLst/>
              <a:cxnLst/>
              <a:rect l="0" t="0" r="0" b="0"/>
              <a:pathLst>
                <a:path>
                  <a:moveTo>
                    <a:pt x="0" y="28828"/>
                  </a:moveTo>
                  <a:lnTo>
                    <a:pt x="397611" y="28828"/>
                  </a:lnTo>
                </a:path>
              </a:pathLst>
            </a:custGeom>
            <a:noFill/>
            <a:ln w="19050">
              <a:solidFill>
                <a:schemeClr val="tx1">
                  <a:lumMod val="75000"/>
                  <a:lumOff val="25000"/>
                </a:schemeClr>
              </a:solidFill>
              <a:prstDash val="dash"/>
            </a:ln>
          </p:spPr>
          <p:style>
            <a:lnRef idx="2">
              <a:scrgbClr r="0" g="0" b="0"/>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7" name="Freeform: Shape 17">
              <a:extLst>
                <a:ext uri="{FF2B5EF4-FFF2-40B4-BE49-F238E27FC236}">
                  <a16:creationId xmlns:a16="http://schemas.microsoft.com/office/drawing/2014/main" id="{37C5F5A9-2EE3-496C-BF4D-1C6815327CDA}"/>
                </a:ext>
              </a:extLst>
            </p:cNvPr>
            <p:cNvSpPr/>
            <p:nvPr/>
          </p:nvSpPr>
          <p:spPr>
            <a:xfrm>
              <a:off x="2599006" y="1307867"/>
              <a:ext cx="855248" cy="855341"/>
            </a:xfrm>
            <a:custGeom>
              <a:avLst/>
              <a:gdLst>
                <a:gd name="connsiteX0" fmla="*/ 0 w 754893"/>
                <a:gd name="connsiteY0" fmla="*/ 377488 h 754976"/>
                <a:gd name="connsiteX1" fmla="*/ 377447 w 754893"/>
                <a:gd name="connsiteY1" fmla="*/ 0 h 754976"/>
                <a:gd name="connsiteX2" fmla="*/ 754894 w 754893"/>
                <a:gd name="connsiteY2" fmla="*/ 377488 h 754976"/>
                <a:gd name="connsiteX3" fmla="*/ 377447 w 754893"/>
                <a:gd name="connsiteY3" fmla="*/ 754976 h 754976"/>
                <a:gd name="connsiteX4" fmla="*/ 0 w 754893"/>
                <a:gd name="connsiteY4" fmla="*/ 377488 h 75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893" h="754976">
                  <a:moveTo>
                    <a:pt x="0" y="377488"/>
                  </a:moveTo>
                  <a:cubicBezTo>
                    <a:pt x="0" y="169007"/>
                    <a:pt x="168989" y="0"/>
                    <a:pt x="377447" y="0"/>
                  </a:cubicBezTo>
                  <a:cubicBezTo>
                    <a:pt x="585905" y="0"/>
                    <a:pt x="754894" y="169007"/>
                    <a:pt x="754894" y="377488"/>
                  </a:cubicBezTo>
                  <a:cubicBezTo>
                    <a:pt x="754894" y="585969"/>
                    <a:pt x="585905" y="754976"/>
                    <a:pt x="377447" y="754976"/>
                  </a:cubicBezTo>
                  <a:cubicBezTo>
                    <a:pt x="168989" y="754976"/>
                    <a:pt x="0" y="585969"/>
                    <a:pt x="0" y="377488"/>
                  </a:cubicBezTo>
                  <a:close/>
                </a:path>
              </a:pathLst>
            </a:custGeom>
            <a:solidFill>
              <a:schemeClr val="accent1"/>
            </a:solidFill>
            <a:effectLst>
              <a:outerShdw blurRad="40000" dist="20000" dir="5400000" rotWithShape="0">
                <a:srgbClr val="000000">
                  <a:alpha val="0"/>
                </a:srgbClr>
              </a:outerShdw>
            </a:effectLst>
          </p:spPr>
          <p:style>
            <a:lnRef idx="3">
              <a:schemeClr val="lt1">
                <a:hueOff val="0"/>
                <a:satOff val="0"/>
                <a:lumOff val="0"/>
                <a:alphaOff val="0"/>
              </a:schemeClr>
            </a:lnRef>
            <a:fillRef idx="1">
              <a:scrgbClr r="0" g="0" b="0"/>
            </a:fillRef>
            <a:effectRef idx="1">
              <a:scrgbClr r="0" g="0" b="0"/>
            </a:effectRef>
            <a:fontRef idx="minor">
              <a:schemeClr val="lt1"/>
            </a:fontRef>
          </p:style>
          <p:txBody>
            <a:bodyPr spcFirstLastPara="0" vert="horz" wrap="none" lIns="159257" tIns="159273" rIns="159257" bIns="159273" anchor="ctr" anchorCtr="0">
              <a:normAutofit/>
            </a:bodyPr>
            <a:lstStyle/>
            <a:p>
              <a:pPr marL="0" marR="0" lvl="0" indent="0" algn="ctr" defTabSz="829670" rtl="0" eaLnBrk="1" fontAlgn="auto" latinLnBrk="0" hangingPunct="1">
                <a:lnSpc>
                  <a:spcPct val="100000"/>
                </a:lnSpc>
                <a:spcBef>
                  <a:spcPct val="0"/>
                </a:spcBef>
                <a:spcAft>
                  <a:spcPct val="0"/>
                </a:spcAft>
                <a:buClrTx/>
                <a:buSzTx/>
                <a:buFontTx/>
                <a:buNone/>
                <a:tabLst/>
                <a:defRPr/>
              </a:pPr>
              <a:r>
                <a:rPr kumimoji="0" lang="en-US" sz="3200" b="1" i="0" u="none" strike="noStrike" kern="1200" cap="none" spc="0" normalizeH="0" baseline="0" noProof="0">
                  <a:ln>
                    <a:noFill/>
                  </a:ln>
                  <a:solidFill>
                    <a:schemeClr val="bg1"/>
                  </a:solidFill>
                  <a:effectLst/>
                  <a:uLnTx/>
                  <a:uFillTx/>
                  <a:cs typeface="+mn-ea"/>
                  <a:sym typeface="+mn-lt"/>
                </a:rPr>
                <a:t>20%</a:t>
              </a:r>
            </a:p>
          </p:txBody>
        </p:sp>
        <p:sp>
          <p:nvSpPr>
            <p:cNvPr id="8" name="Freeform: Shape 18">
              <a:extLst>
                <a:ext uri="{FF2B5EF4-FFF2-40B4-BE49-F238E27FC236}">
                  <a16:creationId xmlns:a16="http://schemas.microsoft.com/office/drawing/2014/main" id="{DEF6C724-1D21-487B-BE6F-13770ACF89AE}"/>
                </a:ext>
              </a:extLst>
            </p:cNvPr>
            <p:cNvSpPr/>
            <p:nvPr/>
          </p:nvSpPr>
          <p:spPr>
            <a:xfrm>
              <a:off x="2881878" y="2363601"/>
              <a:ext cx="855248" cy="855248"/>
            </a:xfrm>
            <a:custGeom>
              <a:avLst/>
              <a:gdLst>
                <a:gd name="connsiteX0" fmla="*/ 0 w 754893"/>
                <a:gd name="connsiteY0" fmla="*/ 377447 h 754893"/>
                <a:gd name="connsiteX1" fmla="*/ 377447 w 754893"/>
                <a:gd name="connsiteY1" fmla="*/ 0 h 754893"/>
                <a:gd name="connsiteX2" fmla="*/ 754894 w 754893"/>
                <a:gd name="connsiteY2" fmla="*/ 377447 h 754893"/>
                <a:gd name="connsiteX3" fmla="*/ 377447 w 754893"/>
                <a:gd name="connsiteY3" fmla="*/ 754894 h 754893"/>
                <a:gd name="connsiteX4" fmla="*/ 0 w 754893"/>
                <a:gd name="connsiteY4" fmla="*/ 377447 h 754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893" h="754893">
                  <a:moveTo>
                    <a:pt x="0" y="377447"/>
                  </a:moveTo>
                  <a:cubicBezTo>
                    <a:pt x="0" y="168989"/>
                    <a:pt x="168989" y="0"/>
                    <a:pt x="377447" y="0"/>
                  </a:cubicBezTo>
                  <a:cubicBezTo>
                    <a:pt x="585905" y="0"/>
                    <a:pt x="754894" y="168989"/>
                    <a:pt x="754894" y="377447"/>
                  </a:cubicBezTo>
                  <a:cubicBezTo>
                    <a:pt x="754894" y="585905"/>
                    <a:pt x="585905" y="754894"/>
                    <a:pt x="377447" y="754894"/>
                  </a:cubicBezTo>
                  <a:cubicBezTo>
                    <a:pt x="168989" y="754894"/>
                    <a:pt x="0" y="585905"/>
                    <a:pt x="0" y="377447"/>
                  </a:cubicBezTo>
                  <a:close/>
                </a:path>
              </a:pathLst>
            </a:custGeom>
            <a:solidFill>
              <a:schemeClr val="accent2"/>
            </a:solidFill>
            <a:effectLst>
              <a:outerShdw blurRad="40000" dist="20000" dir="5400000" rotWithShape="0">
                <a:srgbClr val="000000">
                  <a:alpha val="0"/>
                </a:srgbClr>
              </a:outerShdw>
            </a:effectLst>
          </p:spPr>
          <p:style>
            <a:lnRef idx="3">
              <a:schemeClr val="lt1">
                <a:hueOff val="0"/>
                <a:satOff val="0"/>
                <a:lumOff val="0"/>
                <a:alphaOff val="0"/>
              </a:schemeClr>
            </a:lnRef>
            <a:fillRef idx="1">
              <a:scrgbClr r="0" g="0" b="0"/>
            </a:fillRef>
            <a:effectRef idx="1">
              <a:scrgbClr r="0" g="0" b="0"/>
            </a:effectRef>
            <a:fontRef idx="minor">
              <a:schemeClr val="lt1"/>
            </a:fontRef>
          </p:style>
          <p:txBody>
            <a:bodyPr spcFirstLastPara="0" vert="horz" wrap="none" lIns="159257" tIns="159257" rIns="159257" bIns="159257" anchor="ctr" anchorCtr="0">
              <a:normAutofit/>
            </a:bodyPr>
            <a:lstStyle/>
            <a:p>
              <a:pPr marL="0" marR="0" lvl="0" indent="0" algn="ctr" defTabSz="829670" rtl="0" eaLnBrk="1" fontAlgn="auto" latinLnBrk="0" hangingPunct="1">
                <a:lnSpc>
                  <a:spcPct val="100000"/>
                </a:lnSpc>
                <a:spcBef>
                  <a:spcPct val="0"/>
                </a:spcBef>
                <a:spcAft>
                  <a:spcPct val="0"/>
                </a:spcAft>
                <a:buClrTx/>
                <a:buSzTx/>
                <a:buFontTx/>
                <a:buNone/>
                <a:tabLst/>
                <a:defRPr/>
              </a:pPr>
              <a:r>
                <a:rPr kumimoji="0" lang="en-US" sz="3200" b="1" i="0" u="none" strike="noStrike" kern="1200" cap="none" spc="0" normalizeH="0" baseline="0" noProof="0">
                  <a:ln>
                    <a:noFill/>
                  </a:ln>
                  <a:solidFill>
                    <a:schemeClr val="bg1"/>
                  </a:solidFill>
                  <a:effectLst/>
                  <a:uLnTx/>
                  <a:uFillTx/>
                  <a:cs typeface="+mn-ea"/>
                  <a:sym typeface="+mn-lt"/>
                </a:rPr>
                <a:t>40%</a:t>
              </a:r>
            </a:p>
          </p:txBody>
        </p:sp>
        <p:sp>
          <p:nvSpPr>
            <p:cNvPr id="9" name="Freeform: Shape 26">
              <a:extLst>
                <a:ext uri="{FF2B5EF4-FFF2-40B4-BE49-F238E27FC236}">
                  <a16:creationId xmlns:a16="http://schemas.microsoft.com/office/drawing/2014/main" id="{5F6EBF78-2F6B-4F00-A3A4-568EA46A41AE}"/>
                </a:ext>
              </a:extLst>
            </p:cNvPr>
            <p:cNvSpPr/>
            <p:nvPr/>
          </p:nvSpPr>
          <p:spPr>
            <a:xfrm>
              <a:off x="2599006" y="3419286"/>
              <a:ext cx="855248" cy="855248"/>
            </a:xfrm>
            <a:custGeom>
              <a:avLst/>
              <a:gdLst>
                <a:gd name="connsiteX0" fmla="*/ 0 w 754893"/>
                <a:gd name="connsiteY0" fmla="*/ 377447 h 754893"/>
                <a:gd name="connsiteX1" fmla="*/ 377447 w 754893"/>
                <a:gd name="connsiteY1" fmla="*/ 0 h 754893"/>
                <a:gd name="connsiteX2" fmla="*/ 754894 w 754893"/>
                <a:gd name="connsiteY2" fmla="*/ 377447 h 754893"/>
                <a:gd name="connsiteX3" fmla="*/ 377447 w 754893"/>
                <a:gd name="connsiteY3" fmla="*/ 754894 h 754893"/>
                <a:gd name="connsiteX4" fmla="*/ 0 w 754893"/>
                <a:gd name="connsiteY4" fmla="*/ 377447 h 754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893" h="754893">
                  <a:moveTo>
                    <a:pt x="0" y="377447"/>
                  </a:moveTo>
                  <a:cubicBezTo>
                    <a:pt x="0" y="168989"/>
                    <a:pt x="168989" y="0"/>
                    <a:pt x="377447" y="0"/>
                  </a:cubicBezTo>
                  <a:cubicBezTo>
                    <a:pt x="585905" y="0"/>
                    <a:pt x="754894" y="168989"/>
                    <a:pt x="754894" y="377447"/>
                  </a:cubicBezTo>
                  <a:cubicBezTo>
                    <a:pt x="754894" y="585905"/>
                    <a:pt x="585905" y="754894"/>
                    <a:pt x="377447" y="754894"/>
                  </a:cubicBezTo>
                  <a:cubicBezTo>
                    <a:pt x="168989" y="754894"/>
                    <a:pt x="0" y="585905"/>
                    <a:pt x="0" y="377447"/>
                  </a:cubicBezTo>
                  <a:close/>
                </a:path>
              </a:pathLst>
            </a:custGeom>
            <a:solidFill>
              <a:schemeClr val="accent3"/>
            </a:solidFill>
            <a:effectLst>
              <a:outerShdw blurRad="40000" dist="20000" dir="5400000" rotWithShape="0">
                <a:srgbClr val="000000">
                  <a:alpha val="0"/>
                </a:srgbClr>
              </a:outerShdw>
            </a:effectLst>
          </p:spPr>
          <p:style>
            <a:lnRef idx="3">
              <a:schemeClr val="lt1">
                <a:hueOff val="0"/>
                <a:satOff val="0"/>
                <a:lumOff val="0"/>
                <a:alphaOff val="0"/>
              </a:schemeClr>
            </a:lnRef>
            <a:fillRef idx="1">
              <a:scrgbClr r="0" g="0" b="0"/>
            </a:fillRef>
            <a:effectRef idx="1">
              <a:scrgbClr r="0" g="0" b="0"/>
            </a:effectRef>
            <a:fontRef idx="minor">
              <a:schemeClr val="lt1"/>
            </a:fontRef>
          </p:style>
          <p:txBody>
            <a:bodyPr spcFirstLastPara="0" vert="horz" wrap="none" lIns="159257" tIns="159257" rIns="159257" bIns="159257" anchor="ctr" anchorCtr="0">
              <a:normAutofit/>
            </a:bodyPr>
            <a:lstStyle/>
            <a:p>
              <a:pPr marL="0" marR="0" lvl="0" indent="0" algn="ctr" defTabSz="829670" rtl="0" eaLnBrk="1" fontAlgn="auto" latinLnBrk="0" hangingPunct="1">
                <a:lnSpc>
                  <a:spcPct val="100000"/>
                </a:lnSpc>
                <a:spcBef>
                  <a:spcPct val="0"/>
                </a:spcBef>
                <a:spcAft>
                  <a:spcPct val="0"/>
                </a:spcAft>
                <a:buClrTx/>
                <a:buSzTx/>
                <a:buFontTx/>
                <a:buNone/>
                <a:tabLst/>
                <a:defRPr/>
              </a:pPr>
              <a:r>
                <a:rPr kumimoji="0" lang="en-US" sz="3200" b="1" i="0" u="none" strike="noStrike" kern="1200" cap="none" spc="0" normalizeH="0" baseline="0" noProof="0">
                  <a:ln>
                    <a:noFill/>
                  </a:ln>
                  <a:solidFill>
                    <a:schemeClr val="bg1"/>
                  </a:solidFill>
                  <a:effectLst/>
                  <a:uLnTx/>
                  <a:uFillTx/>
                  <a:cs typeface="+mn-ea"/>
                  <a:sym typeface="+mn-lt"/>
                </a:rPr>
                <a:t>80%</a:t>
              </a:r>
            </a:p>
          </p:txBody>
        </p:sp>
        <p:cxnSp>
          <p:nvCxnSpPr>
            <p:cNvPr id="10" name="Straight Connector 6">
              <a:extLst>
                <a:ext uri="{FF2B5EF4-FFF2-40B4-BE49-F238E27FC236}">
                  <a16:creationId xmlns:a16="http://schemas.microsoft.com/office/drawing/2014/main" id="{0B51C9F1-C4A6-40F4-AD54-33E48CFBE638}"/>
                </a:ext>
              </a:extLst>
            </p:cNvPr>
            <p:cNvCxnSpPr/>
            <p:nvPr/>
          </p:nvCxnSpPr>
          <p:spPr>
            <a:xfrm>
              <a:off x="3436764" y="1684662"/>
              <a:ext cx="1864727" cy="2"/>
            </a:xfrm>
            <a:prstGeom prst="line">
              <a:avLst/>
            </a:prstGeom>
            <a:ln w="1905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7">
              <a:extLst>
                <a:ext uri="{FF2B5EF4-FFF2-40B4-BE49-F238E27FC236}">
                  <a16:creationId xmlns:a16="http://schemas.microsoft.com/office/drawing/2014/main" id="{CE632D25-02D0-481E-9DEE-AA52292C6072}"/>
                </a:ext>
              </a:extLst>
            </p:cNvPr>
            <p:cNvCxnSpPr/>
            <p:nvPr/>
          </p:nvCxnSpPr>
          <p:spPr>
            <a:xfrm>
              <a:off x="3710664" y="2806285"/>
              <a:ext cx="2175514" cy="0"/>
            </a:xfrm>
            <a:prstGeom prst="line">
              <a:avLst/>
            </a:prstGeom>
            <a:ln w="1905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8">
              <a:extLst>
                <a:ext uri="{FF2B5EF4-FFF2-40B4-BE49-F238E27FC236}">
                  <a16:creationId xmlns:a16="http://schemas.microsoft.com/office/drawing/2014/main" id="{1F8E7C29-91F7-4FAC-B9FF-8C307C55A57A}"/>
                </a:ext>
              </a:extLst>
            </p:cNvPr>
            <p:cNvCxnSpPr/>
            <p:nvPr/>
          </p:nvCxnSpPr>
          <p:spPr>
            <a:xfrm>
              <a:off x="3436764" y="3924828"/>
              <a:ext cx="1864727" cy="0"/>
            </a:xfrm>
            <a:prstGeom prst="line">
              <a:avLst/>
            </a:prstGeom>
            <a:ln w="1905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3" name="Oval 9">
              <a:extLst>
                <a:ext uri="{FF2B5EF4-FFF2-40B4-BE49-F238E27FC236}">
                  <a16:creationId xmlns:a16="http://schemas.microsoft.com/office/drawing/2014/main" id="{24DD1CAC-6FE4-4FBA-8EDD-889F823D4CD2}"/>
                </a:ext>
              </a:extLst>
            </p:cNvPr>
            <p:cNvSpPr/>
            <p:nvPr/>
          </p:nvSpPr>
          <p:spPr>
            <a:xfrm>
              <a:off x="5327789" y="3488773"/>
              <a:ext cx="872117" cy="872117"/>
            </a:xfrm>
            <a:prstGeom prst="ellipse">
              <a:avLst/>
            </a:prstGeom>
            <a:noFill/>
            <a:ln w="1905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4" name="Oval 10">
              <a:extLst>
                <a:ext uri="{FF2B5EF4-FFF2-40B4-BE49-F238E27FC236}">
                  <a16:creationId xmlns:a16="http://schemas.microsoft.com/office/drawing/2014/main" id="{8B4A4119-3127-4670-BA89-6129512F438F}"/>
                </a:ext>
              </a:extLst>
            </p:cNvPr>
            <p:cNvSpPr/>
            <p:nvPr/>
          </p:nvSpPr>
          <p:spPr>
            <a:xfrm>
              <a:off x="5327789" y="1248605"/>
              <a:ext cx="872117" cy="872117"/>
            </a:xfrm>
            <a:prstGeom prst="ellipse">
              <a:avLst/>
            </a:prstGeom>
            <a:noFill/>
            <a:ln w="1905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5" name="Oval 11">
              <a:extLst>
                <a:ext uri="{FF2B5EF4-FFF2-40B4-BE49-F238E27FC236}">
                  <a16:creationId xmlns:a16="http://schemas.microsoft.com/office/drawing/2014/main" id="{1ADD8778-D75C-4DCB-ABBA-657AE17AF19B}"/>
                </a:ext>
              </a:extLst>
            </p:cNvPr>
            <p:cNvSpPr/>
            <p:nvPr/>
          </p:nvSpPr>
          <p:spPr>
            <a:xfrm>
              <a:off x="5940917" y="2370231"/>
              <a:ext cx="872117" cy="872117"/>
            </a:xfrm>
            <a:prstGeom prst="ellipse">
              <a:avLst/>
            </a:prstGeom>
            <a:noFill/>
            <a:ln w="19050">
              <a:solidFill>
                <a:schemeClr val="tx1">
                  <a:lumMod val="75000"/>
                  <a:lumOff val="2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grpSp>
          <p:nvGrpSpPr>
            <p:cNvPr id="16" name="组合 15">
              <a:extLst>
                <a:ext uri="{FF2B5EF4-FFF2-40B4-BE49-F238E27FC236}">
                  <a16:creationId xmlns:a16="http://schemas.microsoft.com/office/drawing/2014/main" id="{0682337C-714E-422E-B707-E0DAC6A47A46}"/>
                </a:ext>
              </a:extLst>
            </p:cNvPr>
            <p:cNvGrpSpPr/>
            <p:nvPr/>
          </p:nvGrpSpPr>
          <p:grpSpPr>
            <a:xfrm>
              <a:off x="1169624" y="2078521"/>
              <a:ext cx="1425413" cy="1425413"/>
              <a:chOff x="1169624" y="2078521"/>
              <a:chExt cx="1425413" cy="1425413"/>
            </a:xfrm>
          </p:grpSpPr>
          <p:sp>
            <p:nvSpPr>
              <p:cNvPr id="26" name="Oval 16">
                <a:extLst>
                  <a:ext uri="{FF2B5EF4-FFF2-40B4-BE49-F238E27FC236}">
                    <a16:creationId xmlns:a16="http://schemas.microsoft.com/office/drawing/2014/main" id="{31A2C44C-88D1-419B-A6E6-D3F639C2F8B0}"/>
                  </a:ext>
                </a:extLst>
              </p:cNvPr>
              <p:cNvSpPr/>
              <p:nvPr/>
            </p:nvSpPr>
            <p:spPr>
              <a:xfrm>
                <a:off x="1169624" y="2078521"/>
                <a:ext cx="1425413" cy="1425413"/>
              </a:xfrm>
              <a:prstGeom prst="ellipse">
                <a:avLst/>
              </a:prstGeom>
              <a:solidFill>
                <a:schemeClr val="accent4"/>
              </a:solidFill>
              <a:effectLst>
                <a:outerShdw blurRad="40000" dist="20000" dir="5400000" rotWithShape="0">
                  <a:srgbClr val="000000">
                    <a:alpha val="0"/>
                  </a:srgbClr>
                </a:outerShdw>
              </a:effectLst>
            </p:spPr>
            <p:style>
              <a:lnRef idx="3">
                <a:schemeClr val="lt1">
                  <a:hueOff val="0"/>
                  <a:satOff val="0"/>
                  <a:lumOff val="0"/>
                  <a:alphaOff val="0"/>
                </a:schemeClr>
              </a:lnRef>
              <a:fillRef idx="1">
                <a:scrgbClr r="0" g="0" b="0"/>
              </a:fillRef>
              <a:effectRef idx="1">
                <a:scrgbClr r="0" g="0" b="0"/>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grpSp>
            <p:nvGrpSpPr>
              <p:cNvPr id="27" name="Group 30">
                <a:extLst>
                  <a:ext uri="{FF2B5EF4-FFF2-40B4-BE49-F238E27FC236}">
                    <a16:creationId xmlns:a16="http://schemas.microsoft.com/office/drawing/2014/main" id="{8784D6C2-81E2-43AD-BA11-D19D418DC6AC}"/>
                  </a:ext>
                </a:extLst>
              </p:cNvPr>
              <p:cNvGrpSpPr/>
              <p:nvPr/>
            </p:nvGrpSpPr>
            <p:grpSpPr>
              <a:xfrm>
                <a:off x="1618802" y="2428278"/>
                <a:ext cx="519557" cy="756019"/>
                <a:chOff x="4075113" y="1909763"/>
                <a:chExt cx="247650" cy="360363"/>
              </a:xfrm>
              <a:solidFill>
                <a:schemeClr val="bg1"/>
              </a:solidFill>
            </p:grpSpPr>
            <p:sp>
              <p:nvSpPr>
                <p:cNvPr id="28" name="Freeform: Shape 31">
                  <a:extLst>
                    <a:ext uri="{FF2B5EF4-FFF2-40B4-BE49-F238E27FC236}">
                      <a16:creationId xmlns:a16="http://schemas.microsoft.com/office/drawing/2014/main" id="{8B92EA48-0768-48C5-A703-6CC948D3B42B}"/>
                    </a:ext>
                  </a:extLst>
                </p:cNvPr>
                <p:cNvSpPr>
                  <a:spLocks/>
                </p:cNvSpPr>
                <p:nvPr/>
              </p:nvSpPr>
              <p:spPr bwMode="auto">
                <a:xfrm>
                  <a:off x="4075113" y="1909763"/>
                  <a:ext cx="247650" cy="360363"/>
                </a:xfrm>
                <a:custGeom>
                  <a:avLst/>
                  <a:gdLst/>
                  <a:ahLst/>
                  <a:cxnLst>
                    <a:cxn ang="0">
                      <a:pos x="42" y="0"/>
                    </a:cxn>
                    <a:cxn ang="0">
                      <a:pos x="0" y="42"/>
                    </a:cxn>
                    <a:cxn ang="0">
                      <a:pos x="19" y="88"/>
                    </a:cxn>
                    <a:cxn ang="0">
                      <a:pos x="42" y="123"/>
                    </a:cxn>
                    <a:cxn ang="0">
                      <a:pos x="65" y="88"/>
                    </a:cxn>
                    <a:cxn ang="0">
                      <a:pos x="85" y="42"/>
                    </a:cxn>
                    <a:cxn ang="0">
                      <a:pos x="42" y="0"/>
                    </a:cxn>
                    <a:cxn ang="0">
                      <a:pos x="52" y="104"/>
                    </a:cxn>
                    <a:cxn ang="0">
                      <a:pos x="33" y="106"/>
                    </a:cxn>
                    <a:cxn ang="0">
                      <a:pos x="31" y="99"/>
                    </a:cxn>
                    <a:cxn ang="0">
                      <a:pos x="31" y="99"/>
                    </a:cxn>
                    <a:cxn ang="0">
                      <a:pos x="55" y="96"/>
                    </a:cxn>
                    <a:cxn ang="0">
                      <a:pos x="54" y="99"/>
                    </a:cxn>
                    <a:cxn ang="0">
                      <a:pos x="52" y="104"/>
                    </a:cxn>
                    <a:cxn ang="0">
                      <a:pos x="30" y="95"/>
                    </a:cxn>
                    <a:cxn ang="0">
                      <a:pos x="27" y="88"/>
                    </a:cxn>
                    <a:cxn ang="0">
                      <a:pos x="57" y="88"/>
                    </a:cxn>
                    <a:cxn ang="0">
                      <a:pos x="56" y="92"/>
                    </a:cxn>
                    <a:cxn ang="0">
                      <a:pos x="30" y="95"/>
                    </a:cxn>
                    <a:cxn ang="0">
                      <a:pos x="42" y="115"/>
                    </a:cxn>
                    <a:cxn ang="0">
                      <a:pos x="35" y="110"/>
                    </a:cxn>
                    <a:cxn ang="0">
                      <a:pos x="51" y="108"/>
                    </a:cxn>
                    <a:cxn ang="0">
                      <a:pos x="42" y="115"/>
                    </a:cxn>
                    <a:cxn ang="0">
                      <a:pos x="60" y="80"/>
                    </a:cxn>
                    <a:cxn ang="0">
                      <a:pos x="24" y="80"/>
                    </a:cxn>
                    <a:cxn ang="0">
                      <a:pos x="18" y="68"/>
                    </a:cxn>
                    <a:cxn ang="0">
                      <a:pos x="8" y="42"/>
                    </a:cxn>
                    <a:cxn ang="0">
                      <a:pos x="42" y="8"/>
                    </a:cxn>
                    <a:cxn ang="0">
                      <a:pos x="77" y="42"/>
                    </a:cxn>
                    <a:cxn ang="0">
                      <a:pos x="67" y="68"/>
                    </a:cxn>
                    <a:cxn ang="0">
                      <a:pos x="60" y="80"/>
                    </a:cxn>
                    <a:cxn ang="0">
                      <a:pos x="60" y="80"/>
                    </a:cxn>
                    <a:cxn ang="0">
                      <a:pos x="60" y="80"/>
                    </a:cxn>
                  </a:cxnLst>
                  <a:rect l="0" t="0" r="r" b="b"/>
                  <a:pathLst>
                    <a:path w="85" h="123">
                      <a:moveTo>
                        <a:pt x="42" y="0"/>
                      </a:moveTo>
                      <a:cubicBezTo>
                        <a:pt x="19" y="0"/>
                        <a:pt x="0" y="19"/>
                        <a:pt x="0" y="42"/>
                      </a:cubicBezTo>
                      <a:cubicBezTo>
                        <a:pt x="0" y="57"/>
                        <a:pt x="14" y="74"/>
                        <a:pt x="19" y="88"/>
                      </a:cubicBezTo>
                      <a:cubicBezTo>
                        <a:pt x="27" y="110"/>
                        <a:pt x="26" y="123"/>
                        <a:pt x="42" y="123"/>
                      </a:cubicBezTo>
                      <a:cubicBezTo>
                        <a:pt x="59" y="123"/>
                        <a:pt x="58" y="110"/>
                        <a:pt x="65" y="88"/>
                      </a:cubicBezTo>
                      <a:cubicBezTo>
                        <a:pt x="70" y="74"/>
                        <a:pt x="85" y="57"/>
                        <a:pt x="85" y="42"/>
                      </a:cubicBezTo>
                      <a:cubicBezTo>
                        <a:pt x="85" y="19"/>
                        <a:pt x="66" y="0"/>
                        <a:pt x="42" y="0"/>
                      </a:cubicBezTo>
                      <a:close/>
                      <a:moveTo>
                        <a:pt x="52" y="104"/>
                      </a:moveTo>
                      <a:cubicBezTo>
                        <a:pt x="33" y="106"/>
                        <a:pt x="33" y="106"/>
                        <a:pt x="33" y="106"/>
                      </a:cubicBezTo>
                      <a:cubicBezTo>
                        <a:pt x="33" y="104"/>
                        <a:pt x="32" y="102"/>
                        <a:pt x="31" y="99"/>
                      </a:cubicBezTo>
                      <a:cubicBezTo>
                        <a:pt x="31" y="99"/>
                        <a:pt x="31" y="99"/>
                        <a:pt x="31" y="99"/>
                      </a:cubicBezTo>
                      <a:cubicBezTo>
                        <a:pt x="55" y="96"/>
                        <a:pt x="55" y="96"/>
                        <a:pt x="55" y="96"/>
                      </a:cubicBezTo>
                      <a:cubicBezTo>
                        <a:pt x="54" y="97"/>
                        <a:pt x="54" y="98"/>
                        <a:pt x="54" y="99"/>
                      </a:cubicBezTo>
                      <a:cubicBezTo>
                        <a:pt x="53" y="101"/>
                        <a:pt x="53" y="103"/>
                        <a:pt x="52" y="104"/>
                      </a:cubicBezTo>
                      <a:close/>
                      <a:moveTo>
                        <a:pt x="30" y="95"/>
                      </a:moveTo>
                      <a:cubicBezTo>
                        <a:pt x="29" y="93"/>
                        <a:pt x="28" y="91"/>
                        <a:pt x="27" y="88"/>
                      </a:cubicBezTo>
                      <a:cubicBezTo>
                        <a:pt x="57" y="88"/>
                        <a:pt x="57" y="88"/>
                        <a:pt x="57" y="88"/>
                      </a:cubicBezTo>
                      <a:cubicBezTo>
                        <a:pt x="57" y="89"/>
                        <a:pt x="56" y="91"/>
                        <a:pt x="56" y="92"/>
                      </a:cubicBezTo>
                      <a:lnTo>
                        <a:pt x="30" y="95"/>
                      </a:lnTo>
                      <a:close/>
                      <a:moveTo>
                        <a:pt x="42" y="115"/>
                      </a:moveTo>
                      <a:cubicBezTo>
                        <a:pt x="38" y="115"/>
                        <a:pt x="37" y="114"/>
                        <a:pt x="35" y="110"/>
                      </a:cubicBezTo>
                      <a:cubicBezTo>
                        <a:pt x="51" y="108"/>
                        <a:pt x="51" y="108"/>
                        <a:pt x="51" y="108"/>
                      </a:cubicBezTo>
                      <a:cubicBezTo>
                        <a:pt x="49" y="114"/>
                        <a:pt x="47" y="115"/>
                        <a:pt x="42" y="115"/>
                      </a:cubicBezTo>
                      <a:close/>
                      <a:moveTo>
                        <a:pt x="60" y="80"/>
                      </a:moveTo>
                      <a:cubicBezTo>
                        <a:pt x="24" y="80"/>
                        <a:pt x="24" y="80"/>
                        <a:pt x="24" y="80"/>
                      </a:cubicBezTo>
                      <a:cubicBezTo>
                        <a:pt x="23" y="76"/>
                        <a:pt x="20" y="72"/>
                        <a:pt x="18" y="68"/>
                      </a:cubicBezTo>
                      <a:cubicBezTo>
                        <a:pt x="13" y="59"/>
                        <a:pt x="8" y="50"/>
                        <a:pt x="8" y="42"/>
                      </a:cubicBezTo>
                      <a:cubicBezTo>
                        <a:pt x="8" y="23"/>
                        <a:pt x="23" y="8"/>
                        <a:pt x="42" y="8"/>
                      </a:cubicBezTo>
                      <a:cubicBezTo>
                        <a:pt x="61" y="8"/>
                        <a:pt x="77" y="23"/>
                        <a:pt x="77" y="42"/>
                      </a:cubicBezTo>
                      <a:cubicBezTo>
                        <a:pt x="77" y="50"/>
                        <a:pt x="72" y="59"/>
                        <a:pt x="67" y="68"/>
                      </a:cubicBezTo>
                      <a:cubicBezTo>
                        <a:pt x="64" y="72"/>
                        <a:pt x="62" y="76"/>
                        <a:pt x="60" y="80"/>
                      </a:cubicBezTo>
                      <a:close/>
                      <a:moveTo>
                        <a:pt x="60" y="80"/>
                      </a:moveTo>
                      <a:cubicBezTo>
                        <a:pt x="60" y="80"/>
                        <a:pt x="60" y="80"/>
                        <a:pt x="60" y="80"/>
                      </a:cubicBezTo>
                    </a:path>
                  </a:pathLst>
                </a:custGeom>
                <a:grp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9" name="Freeform: Shape 32">
                  <a:extLst>
                    <a:ext uri="{FF2B5EF4-FFF2-40B4-BE49-F238E27FC236}">
                      <a16:creationId xmlns:a16="http://schemas.microsoft.com/office/drawing/2014/main" id="{0171F799-0304-47D4-9C59-F2371FF48D3A}"/>
                    </a:ext>
                  </a:extLst>
                </p:cNvPr>
                <p:cNvSpPr>
                  <a:spLocks/>
                </p:cNvSpPr>
                <p:nvPr/>
              </p:nvSpPr>
              <p:spPr bwMode="auto">
                <a:xfrm>
                  <a:off x="4130675" y="1965326"/>
                  <a:ext cx="73025" cy="73025"/>
                </a:xfrm>
                <a:custGeom>
                  <a:avLst/>
                  <a:gdLst/>
                  <a:ahLst/>
                  <a:cxnLst>
                    <a:cxn ang="0">
                      <a:pos x="23" y="0"/>
                    </a:cxn>
                    <a:cxn ang="0">
                      <a:pos x="0" y="23"/>
                    </a:cxn>
                    <a:cxn ang="0">
                      <a:pos x="2" y="25"/>
                    </a:cxn>
                    <a:cxn ang="0">
                      <a:pos x="4" y="23"/>
                    </a:cxn>
                    <a:cxn ang="0">
                      <a:pos x="23" y="4"/>
                    </a:cxn>
                    <a:cxn ang="0">
                      <a:pos x="25" y="2"/>
                    </a:cxn>
                    <a:cxn ang="0">
                      <a:pos x="23" y="0"/>
                    </a:cxn>
                    <a:cxn ang="0">
                      <a:pos x="23" y="0"/>
                    </a:cxn>
                    <a:cxn ang="0">
                      <a:pos x="23" y="0"/>
                    </a:cxn>
                  </a:cxnLst>
                  <a:rect l="0" t="0" r="r" b="b"/>
                  <a:pathLst>
                    <a:path w="25" h="25">
                      <a:moveTo>
                        <a:pt x="23" y="0"/>
                      </a:moveTo>
                      <a:cubicBezTo>
                        <a:pt x="11" y="0"/>
                        <a:pt x="0" y="10"/>
                        <a:pt x="0" y="23"/>
                      </a:cubicBezTo>
                      <a:cubicBezTo>
                        <a:pt x="0" y="24"/>
                        <a:pt x="1" y="25"/>
                        <a:pt x="2" y="25"/>
                      </a:cubicBezTo>
                      <a:cubicBezTo>
                        <a:pt x="3" y="25"/>
                        <a:pt x="4" y="24"/>
                        <a:pt x="4" y="23"/>
                      </a:cubicBezTo>
                      <a:cubicBezTo>
                        <a:pt x="4" y="12"/>
                        <a:pt x="13" y="4"/>
                        <a:pt x="23" y="4"/>
                      </a:cubicBezTo>
                      <a:cubicBezTo>
                        <a:pt x="24" y="4"/>
                        <a:pt x="25" y="3"/>
                        <a:pt x="25" y="2"/>
                      </a:cubicBezTo>
                      <a:cubicBezTo>
                        <a:pt x="25" y="1"/>
                        <a:pt x="24" y="0"/>
                        <a:pt x="23" y="0"/>
                      </a:cubicBezTo>
                      <a:close/>
                      <a:moveTo>
                        <a:pt x="23" y="0"/>
                      </a:moveTo>
                      <a:cubicBezTo>
                        <a:pt x="23" y="0"/>
                        <a:pt x="23" y="0"/>
                        <a:pt x="23" y="0"/>
                      </a:cubicBezTo>
                    </a:path>
                  </a:pathLst>
                </a:custGeom>
                <a:grp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grpSp>
        </p:grpSp>
        <p:sp>
          <p:nvSpPr>
            <p:cNvPr id="17" name="Freeform: Shape 33">
              <a:extLst>
                <a:ext uri="{FF2B5EF4-FFF2-40B4-BE49-F238E27FC236}">
                  <a16:creationId xmlns:a16="http://schemas.microsoft.com/office/drawing/2014/main" id="{1D9ED473-57AE-40A4-AA68-9424549FE559}"/>
                </a:ext>
              </a:extLst>
            </p:cNvPr>
            <p:cNvSpPr>
              <a:spLocks/>
            </p:cNvSpPr>
            <p:nvPr/>
          </p:nvSpPr>
          <p:spPr bwMode="auto">
            <a:xfrm>
              <a:off x="6220688" y="2578866"/>
              <a:ext cx="312575" cy="454838"/>
            </a:xfrm>
            <a:custGeom>
              <a:avLst/>
              <a:gdLst/>
              <a:ahLst/>
              <a:cxnLst>
                <a:cxn ang="0">
                  <a:pos x="38" y="109"/>
                </a:cxn>
                <a:cxn ang="0">
                  <a:pos x="40" y="107"/>
                </a:cxn>
                <a:cxn ang="0">
                  <a:pos x="44" y="107"/>
                </a:cxn>
                <a:cxn ang="0">
                  <a:pos x="46" y="109"/>
                </a:cxn>
                <a:cxn ang="0">
                  <a:pos x="44" y="111"/>
                </a:cxn>
                <a:cxn ang="0">
                  <a:pos x="40" y="111"/>
                </a:cxn>
                <a:cxn ang="0">
                  <a:pos x="38" y="109"/>
                </a:cxn>
                <a:cxn ang="0">
                  <a:pos x="48" y="12"/>
                </a:cxn>
                <a:cxn ang="0">
                  <a:pos x="37" y="12"/>
                </a:cxn>
                <a:cxn ang="0">
                  <a:pos x="35" y="14"/>
                </a:cxn>
                <a:cxn ang="0">
                  <a:pos x="37" y="15"/>
                </a:cxn>
                <a:cxn ang="0">
                  <a:pos x="48" y="15"/>
                </a:cxn>
                <a:cxn ang="0">
                  <a:pos x="50" y="14"/>
                </a:cxn>
                <a:cxn ang="0">
                  <a:pos x="48" y="12"/>
                </a:cxn>
                <a:cxn ang="0">
                  <a:pos x="85" y="12"/>
                </a:cxn>
                <a:cxn ang="0">
                  <a:pos x="85" y="111"/>
                </a:cxn>
                <a:cxn ang="0">
                  <a:pos x="73" y="123"/>
                </a:cxn>
                <a:cxn ang="0">
                  <a:pos x="12" y="123"/>
                </a:cxn>
                <a:cxn ang="0">
                  <a:pos x="0" y="111"/>
                </a:cxn>
                <a:cxn ang="0">
                  <a:pos x="0" y="12"/>
                </a:cxn>
                <a:cxn ang="0">
                  <a:pos x="12" y="0"/>
                </a:cxn>
                <a:cxn ang="0">
                  <a:pos x="73" y="0"/>
                </a:cxn>
                <a:cxn ang="0">
                  <a:pos x="85" y="12"/>
                </a:cxn>
                <a:cxn ang="0">
                  <a:pos x="77" y="104"/>
                </a:cxn>
                <a:cxn ang="0">
                  <a:pos x="8" y="104"/>
                </a:cxn>
                <a:cxn ang="0">
                  <a:pos x="8" y="111"/>
                </a:cxn>
                <a:cxn ang="0">
                  <a:pos x="12" y="115"/>
                </a:cxn>
                <a:cxn ang="0">
                  <a:pos x="73" y="115"/>
                </a:cxn>
                <a:cxn ang="0">
                  <a:pos x="77" y="111"/>
                </a:cxn>
                <a:cxn ang="0">
                  <a:pos x="77" y="104"/>
                </a:cxn>
                <a:cxn ang="0">
                  <a:pos x="77" y="23"/>
                </a:cxn>
                <a:cxn ang="0">
                  <a:pos x="8" y="23"/>
                </a:cxn>
                <a:cxn ang="0">
                  <a:pos x="8" y="100"/>
                </a:cxn>
                <a:cxn ang="0">
                  <a:pos x="77" y="100"/>
                </a:cxn>
                <a:cxn ang="0">
                  <a:pos x="77" y="23"/>
                </a:cxn>
                <a:cxn ang="0">
                  <a:pos x="77" y="12"/>
                </a:cxn>
                <a:cxn ang="0">
                  <a:pos x="73" y="8"/>
                </a:cxn>
                <a:cxn ang="0">
                  <a:pos x="12" y="8"/>
                </a:cxn>
                <a:cxn ang="0">
                  <a:pos x="8" y="12"/>
                </a:cxn>
                <a:cxn ang="0">
                  <a:pos x="8" y="19"/>
                </a:cxn>
                <a:cxn ang="0">
                  <a:pos x="77" y="19"/>
                </a:cxn>
                <a:cxn ang="0">
                  <a:pos x="77" y="12"/>
                </a:cxn>
                <a:cxn ang="0">
                  <a:pos x="77" y="12"/>
                </a:cxn>
                <a:cxn ang="0">
                  <a:pos x="77" y="12"/>
                </a:cxn>
              </a:cxnLst>
              <a:rect l="0" t="0" r="r" b="b"/>
              <a:pathLst>
                <a:path w="85" h="123">
                  <a:moveTo>
                    <a:pt x="38" y="109"/>
                  </a:moveTo>
                  <a:cubicBezTo>
                    <a:pt x="38" y="108"/>
                    <a:pt x="39" y="107"/>
                    <a:pt x="40" y="107"/>
                  </a:cubicBezTo>
                  <a:cubicBezTo>
                    <a:pt x="44" y="107"/>
                    <a:pt x="44" y="107"/>
                    <a:pt x="44" y="107"/>
                  </a:cubicBezTo>
                  <a:cubicBezTo>
                    <a:pt x="45" y="107"/>
                    <a:pt x="46" y="108"/>
                    <a:pt x="46" y="109"/>
                  </a:cubicBezTo>
                  <a:cubicBezTo>
                    <a:pt x="46" y="110"/>
                    <a:pt x="45" y="111"/>
                    <a:pt x="44" y="111"/>
                  </a:cubicBezTo>
                  <a:cubicBezTo>
                    <a:pt x="40" y="111"/>
                    <a:pt x="40" y="111"/>
                    <a:pt x="40" y="111"/>
                  </a:cubicBezTo>
                  <a:cubicBezTo>
                    <a:pt x="39" y="111"/>
                    <a:pt x="38" y="110"/>
                    <a:pt x="38" y="109"/>
                  </a:cubicBezTo>
                  <a:close/>
                  <a:moveTo>
                    <a:pt x="48" y="12"/>
                  </a:moveTo>
                  <a:cubicBezTo>
                    <a:pt x="37" y="12"/>
                    <a:pt x="37" y="12"/>
                    <a:pt x="37" y="12"/>
                  </a:cubicBezTo>
                  <a:cubicBezTo>
                    <a:pt x="36" y="12"/>
                    <a:pt x="35" y="12"/>
                    <a:pt x="35" y="14"/>
                  </a:cubicBezTo>
                  <a:cubicBezTo>
                    <a:pt x="35" y="15"/>
                    <a:pt x="36" y="15"/>
                    <a:pt x="37" y="15"/>
                  </a:cubicBezTo>
                  <a:cubicBezTo>
                    <a:pt x="48" y="15"/>
                    <a:pt x="48" y="15"/>
                    <a:pt x="48" y="15"/>
                  </a:cubicBezTo>
                  <a:cubicBezTo>
                    <a:pt x="49" y="15"/>
                    <a:pt x="50" y="15"/>
                    <a:pt x="50" y="14"/>
                  </a:cubicBezTo>
                  <a:cubicBezTo>
                    <a:pt x="50" y="12"/>
                    <a:pt x="49" y="12"/>
                    <a:pt x="48" y="12"/>
                  </a:cubicBezTo>
                  <a:close/>
                  <a:moveTo>
                    <a:pt x="85" y="12"/>
                  </a:moveTo>
                  <a:cubicBezTo>
                    <a:pt x="85" y="111"/>
                    <a:pt x="85" y="111"/>
                    <a:pt x="85" y="111"/>
                  </a:cubicBezTo>
                  <a:cubicBezTo>
                    <a:pt x="85" y="118"/>
                    <a:pt x="79" y="123"/>
                    <a:pt x="73" y="123"/>
                  </a:cubicBezTo>
                  <a:cubicBezTo>
                    <a:pt x="12" y="123"/>
                    <a:pt x="12" y="123"/>
                    <a:pt x="12" y="123"/>
                  </a:cubicBezTo>
                  <a:cubicBezTo>
                    <a:pt x="5" y="123"/>
                    <a:pt x="0" y="118"/>
                    <a:pt x="0" y="111"/>
                  </a:cubicBezTo>
                  <a:cubicBezTo>
                    <a:pt x="0" y="12"/>
                    <a:pt x="0" y="12"/>
                    <a:pt x="0" y="12"/>
                  </a:cubicBezTo>
                  <a:cubicBezTo>
                    <a:pt x="0" y="5"/>
                    <a:pt x="5" y="0"/>
                    <a:pt x="12" y="0"/>
                  </a:cubicBezTo>
                  <a:cubicBezTo>
                    <a:pt x="73" y="0"/>
                    <a:pt x="73" y="0"/>
                    <a:pt x="73" y="0"/>
                  </a:cubicBezTo>
                  <a:cubicBezTo>
                    <a:pt x="79" y="0"/>
                    <a:pt x="85" y="5"/>
                    <a:pt x="85" y="12"/>
                  </a:cubicBezTo>
                  <a:close/>
                  <a:moveTo>
                    <a:pt x="77" y="104"/>
                  </a:moveTo>
                  <a:cubicBezTo>
                    <a:pt x="8" y="104"/>
                    <a:pt x="8" y="104"/>
                    <a:pt x="8" y="104"/>
                  </a:cubicBezTo>
                  <a:cubicBezTo>
                    <a:pt x="8" y="111"/>
                    <a:pt x="8" y="111"/>
                    <a:pt x="8" y="111"/>
                  </a:cubicBezTo>
                  <a:cubicBezTo>
                    <a:pt x="8" y="113"/>
                    <a:pt x="10" y="115"/>
                    <a:pt x="12" y="115"/>
                  </a:cubicBezTo>
                  <a:cubicBezTo>
                    <a:pt x="73" y="115"/>
                    <a:pt x="73" y="115"/>
                    <a:pt x="73" y="115"/>
                  </a:cubicBezTo>
                  <a:cubicBezTo>
                    <a:pt x="75" y="115"/>
                    <a:pt x="77" y="113"/>
                    <a:pt x="77" y="111"/>
                  </a:cubicBezTo>
                  <a:lnTo>
                    <a:pt x="77" y="104"/>
                  </a:lnTo>
                  <a:close/>
                  <a:moveTo>
                    <a:pt x="77" y="23"/>
                  </a:moveTo>
                  <a:cubicBezTo>
                    <a:pt x="8" y="23"/>
                    <a:pt x="8" y="23"/>
                    <a:pt x="8" y="23"/>
                  </a:cubicBezTo>
                  <a:cubicBezTo>
                    <a:pt x="8" y="100"/>
                    <a:pt x="8" y="100"/>
                    <a:pt x="8" y="100"/>
                  </a:cubicBezTo>
                  <a:cubicBezTo>
                    <a:pt x="77" y="100"/>
                    <a:pt x="77" y="100"/>
                    <a:pt x="77" y="100"/>
                  </a:cubicBezTo>
                  <a:lnTo>
                    <a:pt x="77" y="23"/>
                  </a:lnTo>
                  <a:close/>
                  <a:moveTo>
                    <a:pt x="77" y="12"/>
                  </a:moveTo>
                  <a:cubicBezTo>
                    <a:pt x="77" y="9"/>
                    <a:pt x="75" y="8"/>
                    <a:pt x="73" y="8"/>
                  </a:cubicBezTo>
                  <a:cubicBezTo>
                    <a:pt x="12" y="8"/>
                    <a:pt x="12" y="8"/>
                    <a:pt x="12" y="8"/>
                  </a:cubicBezTo>
                  <a:cubicBezTo>
                    <a:pt x="10" y="8"/>
                    <a:pt x="8" y="9"/>
                    <a:pt x="8" y="12"/>
                  </a:cubicBezTo>
                  <a:cubicBezTo>
                    <a:pt x="8" y="19"/>
                    <a:pt x="8" y="19"/>
                    <a:pt x="8" y="19"/>
                  </a:cubicBezTo>
                  <a:cubicBezTo>
                    <a:pt x="77" y="19"/>
                    <a:pt x="77" y="19"/>
                    <a:pt x="77" y="19"/>
                  </a:cubicBezTo>
                  <a:lnTo>
                    <a:pt x="77" y="12"/>
                  </a:lnTo>
                  <a:close/>
                  <a:moveTo>
                    <a:pt x="77" y="12"/>
                  </a:moveTo>
                  <a:cubicBezTo>
                    <a:pt x="77" y="12"/>
                    <a:pt x="77" y="12"/>
                    <a:pt x="77" y="12"/>
                  </a:cubicBezTo>
                </a:path>
              </a:pathLst>
            </a:custGeom>
            <a:solidFill>
              <a:schemeClr val="accent2"/>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8" name="Freeform: Shape 34">
              <a:extLst>
                <a:ext uri="{FF2B5EF4-FFF2-40B4-BE49-F238E27FC236}">
                  <a16:creationId xmlns:a16="http://schemas.microsoft.com/office/drawing/2014/main" id="{A1825B3E-71C0-4E62-BA5F-4FA1ED72F932}"/>
                </a:ext>
              </a:extLst>
            </p:cNvPr>
            <p:cNvSpPr>
              <a:spLocks/>
            </p:cNvSpPr>
            <p:nvPr/>
          </p:nvSpPr>
          <p:spPr bwMode="auto">
            <a:xfrm>
              <a:off x="5566485" y="1457241"/>
              <a:ext cx="394726" cy="454838"/>
            </a:xfrm>
            <a:custGeom>
              <a:avLst/>
              <a:gdLst/>
              <a:ahLst/>
              <a:cxnLst>
                <a:cxn ang="0">
                  <a:pos x="53" y="0"/>
                </a:cxn>
                <a:cxn ang="0">
                  <a:pos x="0" y="25"/>
                </a:cxn>
                <a:cxn ang="0">
                  <a:pos x="0" y="98"/>
                </a:cxn>
                <a:cxn ang="0">
                  <a:pos x="53" y="123"/>
                </a:cxn>
                <a:cxn ang="0">
                  <a:pos x="107" y="98"/>
                </a:cxn>
                <a:cxn ang="0">
                  <a:pos x="107" y="25"/>
                </a:cxn>
                <a:cxn ang="0">
                  <a:pos x="53" y="0"/>
                </a:cxn>
                <a:cxn ang="0">
                  <a:pos x="99" y="98"/>
                </a:cxn>
                <a:cxn ang="0">
                  <a:pos x="53" y="115"/>
                </a:cxn>
                <a:cxn ang="0">
                  <a:pos x="7" y="98"/>
                </a:cxn>
                <a:cxn ang="0">
                  <a:pos x="7" y="83"/>
                </a:cxn>
                <a:cxn ang="0">
                  <a:pos x="53" y="96"/>
                </a:cxn>
                <a:cxn ang="0">
                  <a:pos x="99" y="83"/>
                </a:cxn>
                <a:cxn ang="0">
                  <a:pos x="99" y="98"/>
                </a:cxn>
                <a:cxn ang="0">
                  <a:pos x="99" y="75"/>
                </a:cxn>
                <a:cxn ang="0">
                  <a:pos x="99" y="75"/>
                </a:cxn>
                <a:cxn ang="0">
                  <a:pos x="99" y="75"/>
                </a:cxn>
                <a:cxn ang="0">
                  <a:pos x="53" y="92"/>
                </a:cxn>
                <a:cxn ang="0">
                  <a:pos x="7" y="75"/>
                </a:cxn>
                <a:cxn ang="0">
                  <a:pos x="7" y="75"/>
                </a:cxn>
                <a:cxn ang="0">
                  <a:pos x="7" y="60"/>
                </a:cxn>
                <a:cxn ang="0">
                  <a:pos x="53" y="73"/>
                </a:cxn>
                <a:cxn ang="0">
                  <a:pos x="99" y="60"/>
                </a:cxn>
                <a:cxn ang="0">
                  <a:pos x="99" y="75"/>
                </a:cxn>
                <a:cxn ang="0">
                  <a:pos x="99" y="52"/>
                </a:cxn>
                <a:cxn ang="0">
                  <a:pos x="99" y="52"/>
                </a:cxn>
                <a:cxn ang="0">
                  <a:pos x="99" y="52"/>
                </a:cxn>
                <a:cxn ang="0">
                  <a:pos x="53" y="69"/>
                </a:cxn>
                <a:cxn ang="0">
                  <a:pos x="7" y="52"/>
                </a:cxn>
                <a:cxn ang="0">
                  <a:pos x="7" y="52"/>
                </a:cxn>
                <a:cxn ang="0">
                  <a:pos x="7" y="39"/>
                </a:cxn>
                <a:cxn ang="0">
                  <a:pos x="53" y="50"/>
                </a:cxn>
                <a:cxn ang="0">
                  <a:pos x="99" y="39"/>
                </a:cxn>
                <a:cxn ang="0">
                  <a:pos x="99" y="52"/>
                </a:cxn>
                <a:cxn ang="0">
                  <a:pos x="53" y="42"/>
                </a:cxn>
                <a:cxn ang="0">
                  <a:pos x="7" y="25"/>
                </a:cxn>
                <a:cxn ang="0">
                  <a:pos x="53" y="8"/>
                </a:cxn>
                <a:cxn ang="0">
                  <a:pos x="99" y="25"/>
                </a:cxn>
                <a:cxn ang="0">
                  <a:pos x="53" y="42"/>
                </a:cxn>
                <a:cxn ang="0">
                  <a:pos x="53" y="42"/>
                </a:cxn>
                <a:cxn ang="0">
                  <a:pos x="53" y="42"/>
                </a:cxn>
              </a:cxnLst>
              <a:rect l="0" t="0" r="r" b="b"/>
              <a:pathLst>
                <a:path w="107" h="123">
                  <a:moveTo>
                    <a:pt x="53" y="0"/>
                  </a:moveTo>
                  <a:cubicBezTo>
                    <a:pt x="27" y="0"/>
                    <a:pt x="0" y="8"/>
                    <a:pt x="0" y="25"/>
                  </a:cubicBezTo>
                  <a:cubicBezTo>
                    <a:pt x="0" y="98"/>
                    <a:pt x="0" y="98"/>
                    <a:pt x="0" y="98"/>
                  </a:cubicBezTo>
                  <a:cubicBezTo>
                    <a:pt x="0" y="115"/>
                    <a:pt x="27" y="123"/>
                    <a:pt x="53" y="123"/>
                  </a:cubicBezTo>
                  <a:cubicBezTo>
                    <a:pt x="79" y="123"/>
                    <a:pt x="107" y="115"/>
                    <a:pt x="107" y="98"/>
                  </a:cubicBezTo>
                  <a:cubicBezTo>
                    <a:pt x="107" y="25"/>
                    <a:pt x="107" y="25"/>
                    <a:pt x="107" y="25"/>
                  </a:cubicBezTo>
                  <a:cubicBezTo>
                    <a:pt x="107" y="8"/>
                    <a:pt x="79" y="0"/>
                    <a:pt x="53" y="0"/>
                  </a:cubicBezTo>
                  <a:close/>
                  <a:moveTo>
                    <a:pt x="99" y="98"/>
                  </a:moveTo>
                  <a:cubicBezTo>
                    <a:pt x="99" y="107"/>
                    <a:pt x="79" y="115"/>
                    <a:pt x="53" y="115"/>
                  </a:cubicBezTo>
                  <a:cubicBezTo>
                    <a:pt x="28" y="115"/>
                    <a:pt x="7" y="107"/>
                    <a:pt x="7" y="98"/>
                  </a:cubicBezTo>
                  <a:cubicBezTo>
                    <a:pt x="7" y="83"/>
                    <a:pt x="7" y="83"/>
                    <a:pt x="7" y="83"/>
                  </a:cubicBezTo>
                  <a:cubicBezTo>
                    <a:pt x="15" y="92"/>
                    <a:pt x="34" y="96"/>
                    <a:pt x="53" y="96"/>
                  </a:cubicBezTo>
                  <a:cubicBezTo>
                    <a:pt x="72" y="96"/>
                    <a:pt x="91" y="92"/>
                    <a:pt x="99" y="83"/>
                  </a:cubicBezTo>
                  <a:lnTo>
                    <a:pt x="99" y="98"/>
                  </a:lnTo>
                  <a:close/>
                  <a:moveTo>
                    <a:pt x="99" y="75"/>
                  </a:moveTo>
                  <a:cubicBezTo>
                    <a:pt x="99" y="75"/>
                    <a:pt x="99" y="75"/>
                    <a:pt x="99" y="75"/>
                  </a:cubicBezTo>
                  <a:cubicBezTo>
                    <a:pt x="99" y="75"/>
                    <a:pt x="99" y="75"/>
                    <a:pt x="99" y="75"/>
                  </a:cubicBezTo>
                  <a:cubicBezTo>
                    <a:pt x="99" y="84"/>
                    <a:pt x="79" y="92"/>
                    <a:pt x="53" y="92"/>
                  </a:cubicBezTo>
                  <a:cubicBezTo>
                    <a:pt x="28" y="92"/>
                    <a:pt x="7" y="84"/>
                    <a:pt x="7" y="75"/>
                  </a:cubicBezTo>
                  <a:cubicBezTo>
                    <a:pt x="7" y="75"/>
                    <a:pt x="7" y="75"/>
                    <a:pt x="7" y="75"/>
                  </a:cubicBezTo>
                  <a:cubicBezTo>
                    <a:pt x="7" y="60"/>
                    <a:pt x="7" y="60"/>
                    <a:pt x="7" y="60"/>
                  </a:cubicBezTo>
                  <a:cubicBezTo>
                    <a:pt x="15" y="69"/>
                    <a:pt x="34" y="73"/>
                    <a:pt x="53" y="73"/>
                  </a:cubicBezTo>
                  <a:cubicBezTo>
                    <a:pt x="72" y="73"/>
                    <a:pt x="91" y="69"/>
                    <a:pt x="99" y="60"/>
                  </a:cubicBezTo>
                  <a:lnTo>
                    <a:pt x="99" y="75"/>
                  </a:lnTo>
                  <a:close/>
                  <a:moveTo>
                    <a:pt x="99" y="52"/>
                  </a:moveTo>
                  <a:cubicBezTo>
                    <a:pt x="99" y="52"/>
                    <a:pt x="99" y="52"/>
                    <a:pt x="99" y="52"/>
                  </a:cubicBezTo>
                  <a:cubicBezTo>
                    <a:pt x="99" y="52"/>
                    <a:pt x="99" y="52"/>
                    <a:pt x="99" y="52"/>
                  </a:cubicBezTo>
                  <a:cubicBezTo>
                    <a:pt x="99" y="61"/>
                    <a:pt x="79" y="69"/>
                    <a:pt x="53" y="69"/>
                  </a:cubicBezTo>
                  <a:cubicBezTo>
                    <a:pt x="28" y="69"/>
                    <a:pt x="7" y="61"/>
                    <a:pt x="7" y="52"/>
                  </a:cubicBezTo>
                  <a:cubicBezTo>
                    <a:pt x="7" y="52"/>
                    <a:pt x="7" y="52"/>
                    <a:pt x="7" y="52"/>
                  </a:cubicBezTo>
                  <a:cubicBezTo>
                    <a:pt x="7" y="39"/>
                    <a:pt x="7" y="39"/>
                    <a:pt x="7" y="39"/>
                  </a:cubicBezTo>
                  <a:cubicBezTo>
                    <a:pt x="17" y="46"/>
                    <a:pt x="36" y="50"/>
                    <a:pt x="53" y="50"/>
                  </a:cubicBezTo>
                  <a:cubicBezTo>
                    <a:pt x="71" y="50"/>
                    <a:pt x="89" y="46"/>
                    <a:pt x="99" y="39"/>
                  </a:cubicBezTo>
                  <a:lnTo>
                    <a:pt x="99" y="52"/>
                  </a:lnTo>
                  <a:close/>
                  <a:moveTo>
                    <a:pt x="53" y="42"/>
                  </a:moveTo>
                  <a:cubicBezTo>
                    <a:pt x="28" y="42"/>
                    <a:pt x="7" y="34"/>
                    <a:pt x="7" y="25"/>
                  </a:cubicBezTo>
                  <a:cubicBezTo>
                    <a:pt x="7" y="15"/>
                    <a:pt x="28" y="8"/>
                    <a:pt x="53" y="8"/>
                  </a:cubicBezTo>
                  <a:cubicBezTo>
                    <a:pt x="79" y="8"/>
                    <a:pt x="99" y="15"/>
                    <a:pt x="99" y="25"/>
                  </a:cubicBezTo>
                  <a:cubicBezTo>
                    <a:pt x="99" y="34"/>
                    <a:pt x="79" y="42"/>
                    <a:pt x="53" y="42"/>
                  </a:cubicBezTo>
                  <a:close/>
                  <a:moveTo>
                    <a:pt x="53" y="42"/>
                  </a:moveTo>
                  <a:cubicBezTo>
                    <a:pt x="53" y="42"/>
                    <a:pt x="53" y="42"/>
                    <a:pt x="53" y="42"/>
                  </a:cubicBezTo>
                </a:path>
              </a:pathLst>
            </a:custGeom>
            <a:solidFill>
              <a:schemeClr val="accent1"/>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9" name="Freeform: Shape 35">
              <a:extLst>
                <a:ext uri="{FF2B5EF4-FFF2-40B4-BE49-F238E27FC236}">
                  <a16:creationId xmlns:a16="http://schemas.microsoft.com/office/drawing/2014/main" id="{4A640624-F4B3-41EC-A793-C7AEDF7EC94D}"/>
                </a:ext>
              </a:extLst>
            </p:cNvPr>
            <p:cNvSpPr>
              <a:spLocks/>
            </p:cNvSpPr>
            <p:nvPr/>
          </p:nvSpPr>
          <p:spPr bwMode="auto">
            <a:xfrm>
              <a:off x="5536425" y="3711435"/>
              <a:ext cx="454838" cy="426786"/>
            </a:xfrm>
            <a:custGeom>
              <a:avLst/>
              <a:gdLst/>
              <a:ahLst/>
              <a:cxnLst>
                <a:cxn ang="0">
                  <a:pos x="111" y="0"/>
                </a:cxn>
                <a:cxn ang="0">
                  <a:pos x="12" y="0"/>
                </a:cxn>
                <a:cxn ang="0">
                  <a:pos x="0" y="12"/>
                </a:cxn>
                <a:cxn ang="0">
                  <a:pos x="0" y="88"/>
                </a:cxn>
                <a:cxn ang="0">
                  <a:pos x="12" y="100"/>
                </a:cxn>
                <a:cxn ang="0">
                  <a:pos x="50" y="100"/>
                </a:cxn>
                <a:cxn ang="0">
                  <a:pos x="50" y="104"/>
                </a:cxn>
                <a:cxn ang="0">
                  <a:pos x="26" y="108"/>
                </a:cxn>
                <a:cxn ang="0">
                  <a:pos x="23" y="111"/>
                </a:cxn>
                <a:cxn ang="0">
                  <a:pos x="27" y="115"/>
                </a:cxn>
                <a:cxn ang="0">
                  <a:pos x="96" y="115"/>
                </a:cxn>
                <a:cxn ang="0">
                  <a:pos x="100" y="111"/>
                </a:cxn>
                <a:cxn ang="0">
                  <a:pos x="97" y="108"/>
                </a:cxn>
                <a:cxn ang="0">
                  <a:pos x="73" y="104"/>
                </a:cxn>
                <a:cxn ang="0">
                  <a:pos x="73" y="100"/>
                </a:cxn>
                <a:cxn ang="0">
                  <a:pos x="111" y="100"/>
                </a:cxn>
                <a:cxn ang="0">
                  <a:pos x="123" y="88"/>
                </a:cxn>
                <a:cxn ang="0">
                  <a:pos x="123" y="12"/>
                </a:cxn>
                <a:cxn ang="0">
                  <a:pos x="111" y="0"/>
                </a:cxn>
                <a:cxn ang="0">
                  <a:pos x="115" y="88"/>
                </a:cxn>
                <a:cxn ang="0">
                  <a:pos x="111" y="92"/>
                </a:cxn>
                <a:cxn ang="0">
                  <a:pos x="12" y="92"/>
                </a:cxn>
                <a:cxn ang="0">
                  <a:pos x="8" y="88"/>
                </a:cxn>
                <a:cxn ang="0">
                  <a:pos x="8" y="12"/>
                </a:cxn>
                <a:cxn ang="0">
                  <a:pos x="12" y="8"/>
                </a:cxn>
                <a:cxn ang="0">
                  <a:pos x="111" y="8"/>
                </a:cxn>
                <a:cxn ang="0">
                  <a:pos x="115" y="12"/>
                </a:cxn>
                <a:cxn ang="0">
                  <a:pos x="115" y="88"/>
                </a:cxn>
                <a:cxn ang="0">
                  <a:pos x="104" y="15"/>
                </a:cxn>
                <a:cxn ang="0">
                  <a:pos x="19" y="15"/>
                </a:cxn>
                <a:cxn ang="0">
                  <a:pos x="16" y="19"/>
                </a:cxn>
                <a:cxn ang="0">
                  <a:pos x="16" y="73"/>
                </a:cxn>
                <a:cxn ang="0">
                  <a:pos x="19" y="77"/>
                </a:cxn>
                <a:cxn ang="0">
                  <a:pos x="104" y="77"/>
                </a:cxn>
                <a:cxn ang="0">
                  <a:pos x="108" y="73"/>
                </a:cxn>
                <a:cxn ang="0">
                  <a:pos x="108" y="19"/>
                </a:cxn>
                <a:cxn ang="0">
                  <a:pos x="104" y="15"/>
                </a:cxn>
                <a:cxn ang="0">
                  <a:pos x="104" y="73"/>
                </a:cxn>
                <a:cxn ang="0">
                  <a:pos x="19" y="73"/>
                </a:cxn>
                <a:cxn ang="0">
                  <a:pos x="19" y="19"/>
                </a:cxn>
                <a:cxn ang="0">
                  <a:pos x="104" y="19"/>
                </a:cxn>
                <a:cxn ang="0">
                  <a:pos x="104" y="73"/>
                </a:cxn>
                <a:cxn ang="0">
                  <a:pos x="104" y="73"/>
                </a:cxn>
                <a:cxn ang="0">
                  <a:pos x="104" y="73"/>
                </a:cxn>
              </a:cxnLst>
              <a:rect l="0" t="0" r="r" b="b"/>
              <a:pathLst>
                <a:path w="123" h="115">
                  <a:moveTo>
                    <a:pt x="111" y="0"/>
                  </a:moveTo>
                  <a:cubicBezTo>
                    <a:pt x="12" y="0"/>
                    <a:pt x="12" y="0"/>
                    <a:pt x="12" y="0"/>
                  </a:cubicBezTo>
                  <a:cubicBezTo>
                    <a:pt x="5" y="0"/>
                    <a:pt x="0" y="5"/>
                    <a:pt x="0" y="12"/>
                  </a:cubicBezTo>
                  <a:cubicBezTo>
                    <a:pt x="0" y="88"/>
                    <a:pt x="0" y="88"/>
                    <a:pt x="0" y="88"/>
                  </a:cubicBezTo>
                  <a:cubicBezTo>
                    <a:pt x="0" y="95"/>
                    <a:pt x="5" y="100"/>
                    <a:pt x="12" y="100"/>
                  </a:cubicBezTo>
                  <a:cubicBezTo>
                    <a:pt x="50" y="100"/>
                    <a:pt x="50" y="100"/>
                    <a:pt x="50" y="100"/>
                  </a:cubicBezTo>
                  <a:cubicBezTo>
                    <a:pt x="50" y="104"/>
                    <a:pt x="50" y="104"/>
                    <a:pt x="50" y="104"/>
                  </a:cubicBezTo>
                  <a:cubicBezTo>
                    <a:pt x="26" y="108"/>
                    <a:pt x="26" y="108"/>
                    <a:pt x="26" y="108"/>
                  </a:cubicBezTo>
                  <a:cubicBezTo>
                    <a:pt x="24" y="108"/>
                    <a:pt x="23" y="109"/>
                    <a:pt x="23" y="111"/>
                  </a:cubicBezTo>
                  <a:cubicBezTo>
                    <a:pt x="23" y="113"/>
                    <a:pt x="25" y="115"/>
                    <a:pt x="27" y="115"/>
                  </a:cubicBezTo>
                  <a:cubicBezTo>
                    <a:pt x="96" y="115"/>
                    <a:pt x="96" y="115"/>
                    <a:pt x="96" y="115"/>
                  </a:cubicBezTo>
                  <a:cubicBezTo>
                    <a:pt x="98" y="115"/>
                    <a:pt x="100" y="113"/>
                    <a:pt x="100" y="111"/>
                  </a:cubicBezTo>
                  <a:cubicBezTo>
                    <a:pt x="100" y="109"/>
                    <a:pt x="99" y="108"/>
                    <a:pt x="97" y="108"/>
                  </a:cubicBezTo>
                  <a:cubicBezTo>
                    <a:pt x="73" y="104"/>
                    <a:pt x="73" y="104"/>
                    <a:pt x="73" y="104"/>
                  </a:cubicBezTo>
                  <a:cubicBezTo>
                    <a:pt x="73" y="100"/>
                    <a:pt x="73" y="100"/>
                    <a:pt x="73" y="100"/>
                  </a:cubicBezTo>
                  <a:cubicBezTo>
                    <a:pt x="111" y="100"/>
                    <a:pt x="111" y="100"/>
                    <a:pt x="111" y="100"/>
                  </a:cubicBezTo>
                  <a:cubicBezTo>
                    <a:pt x="118" y="100"/>
                    <a:pt x="123" y="95"/>
                    <a:pt x="123" y="88"/>
                  </a:cubicBezTo>
                  <a:cubicBezTo>
                    <a:pt x="123" y="12"/>
                    <a:pt x="123" y="12"/>
                    <a:pt x="123" y="12"/>
                  </a:cubicBezTo>
                  <a:cubicBezTo>
                    <a:pt x="123" y="5"/>
                    <a:pt x="118" y="0"/>
                    <a:pt x="111" y="0"/>
                  </a:cubicBezTo>
                  <a:close/>
                  <a:moveTo>
                    <a:pt x="115" y="88"/>
                  </a:moveTo>
                  <a:cubicBezTo>
                    <a:pt x="115" y="90"/>
                    <a:pt x="114" y="92"/>
                    <a:pt x="111" y="92"/>
                  </a:cubicBezTo>
                  <a:cubicBezTo>
                    <a:pt x="12" y="92"/>
                    <a:pt x="12" y="92"/>
                    <a:pt x="12" y="92"/>
                  </a:cubicBezTo>
                  <a:cubicBezTo>
                    <a:pt x="10" y="92"/>
                    <a:pt x="8" y="90"/>
                    <a:pt x="8" y="88"/>
                  </a:cubicBezTo>
                  <a:cubicBezTo>
                    <a:pt x="8" y="12"/>
                    <a:pt x="8" y="12"/>
                    <a:pt x="8" y="12"/>
                  </a:cubicBezTo>
                  <a:cubicBezTo>
                    <a:pt x="8" y="9"/>
                    <a:pt x="10" y="8"/>
                    <a:pt x="12" y="8"/>
                  </a:cubicBezTo>
                  <a:cubicBezTo>
                    <a:pt x="111" y="8"/>
                    <a:pt x="111" y="8"/>
                    <a:pt x="111" y="8"/>
                  </a:cubicBezTo>
                  <a:cubicBezTo>
                    <a:pt x="114" y="8"/>
                    <a:pt x="115" y="9"/>
                    <a:pt x="115" y="12"/>
                  </a:cubicBezTo>
                  <a:lnTo>
                    <a:pt x="115" y="88"/>
                  </a:lnTo>
                  <a:close/>
                  <a:moveTo>
                    <a:pt x="104" y="15"/>
                  </a:moveTo>
                  <a:cubicBezTo>
                    <a:pt x="19" y="15"/>
                    <a:pt x="19" y="15"/>
                    <a:pt x="19" y="15"/>
                  </a:cubicBezTo>
                  <a:cubicBezTo>
                    <a:pt x="17" y="15"/>
                    <a:pt x="16" y="17"/>
                    <a:pt x="16" y="19"/>
                  </a:cubicBezTo>
                  <a:cubicBezTo>
                    <a:pt x="16" y="73"/>
                    <a:pt x="16" y="73"/>
                    <a:pt x="16" y="73"/>
                  </a:cubicBezTo>
                  <a:cubicBezTo>
                    <a:pt x="16" y="75"/>
                    <a:pt x="17" y="77"/>
                    <a:pt x="19" y="77"/>
                  </a:cubicBezTo>
                  <a:cubicBezTo>
                    <a:pt x="104" y="77"/>
                    <a:pt x="104" y="77"/>
                    <a:pt x="104" y="77"/>
                  </a:cubicBezTo>
                  <a:cubicBezTo>
                    <a:pt x="106" y="77"/>
                    <a:pt x="108" y="75"/>
                    <a:pt x="108" y="73"/>
                  </a:cubicBezTo>
                  <a:cubicBezTo>
                    <a:pt x="108" y="19"/>
                    <a:pt x="108" y="19"/>
                    <a:pt x="108" y="19"/>
                  </a:cubicBezTo>
                  <a:cubicBezTo>
                    <a:pt x="108" y="17"/>
                    <a:pt x="106" y="15"/>
                    <a:pt x="104" y="15"/>
                  </a:cubicBezTo>
                  <a:close/>
                  <a:moveTo>
                    <a:pt x="104" y="73"/>
                  </a:moveTo>
                  <a:cubicBezTo>
                    <a:pt x="19" y="73"/>
                    <a:pt x="19" y="73"/>
                    <a:pt x="19" y="73"/>
                  </a:cubicBezTo>
                  <a:cubicBezTo>
                    <a:pt x="19" y="19"/>
                    <a:pt x="19" y="19"/>
                    <a:pt x="19" y="19"/>
                  </a:cubicBezTo>
                  <a:cubicBezTo>
                    <a:pt x="104" y="19"/>
                    <a:pt x="104" y="19"/>
                    <a:pt x="104" y="19"/>
                  </a:cubicBezTo>
                  <a:lnTo>
                    <a:pt x="104" y="73"/>
                  </a:lnTo>
                  <a:close/>
                  <a:moveTo>
                    <a:pt x="104" y="73"/>
                  </a:moveTo>
                  <a:cubicBezTo>
                    <a:pt x="104" y="73"/>
                    <a:pt x="104" y="73"/>
                    <a:pt x="104" y="73"/>
                  </a:cubicBezTo>
                </a:path>
              </a:pathLst>
            </a:custGeom>
            <a:solidFill>
              <a:schemeClr val="accent3"/>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20" name="Rectangle 1">
              <a:extLst>
                <a:ext uri="{FF2B5EF4-FFF2-40B4-BE49-F238E27FC236}">
                  <a16:creationId xmlns:a16="http://schemas.microsoft.com/office/drawing/2014/main" id="{19D2ABD0-FAA0-4329-9376-A14B684043E0}"/>
                </a:ext>
              </a:extLst>
            </p:cNvPr>
            <p:cNvSpPr/>
            <p:nvPr/>
          </p:nvSpPr>
          <p:spPr>
            <a:xfrm>
              <a:off x="3454254" y="1411923"/>
              <a:ext cx="1199443" cy="253915"/>
            </a:xfrm>
            <a:prstGeom prst="rect">
              <a:avLst/>
            </a:prstGeom>
          </p:spPr>
          <p:txBody>
            <a:bodyPr wrap="none" lIns="288000" anchor="ctr" anchorCtr="0">
              <a:normAutofit fontScale="85000" lnSpcReduction="1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133" b="1" i="0" u="none" strike="noStrike" kern="1200" cap="none" spc="0" normalizeH="0" baseline="0" noProof="0" dirty="0">
                  <a:ln>
                    <a:noFill/>
                  </a:ln>
                  <a:solidFill>
                    <a:schemeClr val="bg1"/>
                  </a:solidFill>
                  <a:effectLst/>
                  <a:uLnTx/>
                  <a:uFillTx/>
                  <a:cs typeface="+mn-ea"/>
                  <a:sym typeface="+mn-lt"/>
                </a:rPr>
                <a:t>标题文本预设 </a:t>
              </a:r>
            </a:p>
          </p:txBody>
        </p:sp>
        <p:sp>
          <p:nvSpPr>
            <p:cNvPr id="21" name="Rectangle 27">
              <a:extLst>
                <a:ext uri="{FF2B5EF4-FFF2-40B4-BE49-F238E27FC236}">
                  <a16:creationId xmlns:a16="http://schemas.microsoft.com/office/drawing/2014/main" id="{B3047786-11BD-45E4-B3D4-37C54AE3C352}"/>
                </a:ext>
              </a:extLst>
            </p:cNvPr>
            <p:cNvSpPr/>
            <p:nvPr/>
          </p:nvSpPr>
          <p:spPr>
            <a:xfrm>
              <a:off x="3737125" y="2521763"/>
              <a:ext cx="1199443" cy="253915"/>
            </a:xfrm>
            <a:prstGeom prst="rect">
              <a:avLst/>
            </a:prstGeom>
          </p:spPr>
          <p:txBody>
            <a:bodyPr wrap="none" lIns="288000" anchor="ctr" anchorCtr="0">
              <a:normAutofit fontScale="85000" lnSpcReduction="1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133" b="1" i="0" u="none" strike="noStrike" kern="1200" cap="none" spc="0" normalizeH="0" baseline="0" noProof="0">
                  <a:ln>
                    <a:noFill/>
                  </a:ln>
                  <a:solidFill>
                    <a:schemeClr val="bg1"/>
                  </a:solidFill>
                  <a:effectLst/>
                  <a:uLnTx/>
                  <a:uFillTx/>
                  <a:cs typeface="+mn-ea"/>
                  <a:sym typeface="+mn-lt"/>
                </a:rPr>
                <a:t>标题文本预设 </a:t>
              </a:r>
            </a:p>
          </p:txBody>
        </p:sp>
        <p:sp>
          <p:nvSpPr>
            <p:cNvPr id="22" name="Rectangle 29">
              <a:extLst>
                <a:ext uri="{FF2B5EF4-FFF2-40B4-BE49-F238E27FC236}">
                  <a16:creationId xmlns:a16="http://schemas.microsoft.com/office/drawing/2014/main" id="{B2255F04-01DD-4311-B89C-4B6A825F8B8C}"/>
                </a:ext>
              </a:extLst>
            </p:cNvPr>
            <p:cNvSpPr/>
            <p:nvPr/>
          </p:nvSpPr>
          <p:spPr>
            <a:xfrm>
              <a:off x="3454254" y="3638636"/>
              <a:ext cx="1199443" cy="253915"/>
            </a:xfrm>
            <a:prstGeom prst="rect">
              <a:avLst/>
            </a:prstGeom>
          </p:spPr>
          <p:txBody>
            <a:bodyPr wrap="none" lIns="288000" anchor="ctr" anchorCtr="0">
              <a:normAutofit fontScale="85000" lnSpcReduction="1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133" b="1" i="0" u="none" strike="noStrike" kern="1200" cap="none" spc="0" normalizeH="0" baseline="0" noProof="0">
                  <a:ln>
                    <a:noFill/>
                  </a:ln>
                  <a:solidFill>
                    <a:schemeClr val="bg1"/>
                  </a:solidFill>
                  <a:effectLst/>
                  <a:uLnTx/>
                  <a:uFillTx/>
                  <a:cs typeface="+mn-ea"/>
                  <a:sym typeface="+mn-lt"/>
                </a:rPr>
                <a:t>标题文本预设 </a:t>
              </a:r>
            </a:p>
          </p:txBody>
        </p:sp>
        <p:sp>
          <p:nvSpPr>
            <p:cNvPr id="23" name="TextBox 39">
              <a:extLst>
                <a:ext uri="{FF2B5EF4-FFF2-40B4-BE49-F238E27FC236}">
                  <a16:creationId xmlns:a16="http://schemas.microsoft.com/office/drawing/2014/main" id="{4A2B428A-BBC7-4532-9053-3B6439834549}"/>
                </a:ext>
              </a:extLst>
            </p:cNvPr>
            <p:cNvSpPr txBox="1">
              <a:spLocks/>
            </p:cNvSpPr>
            <p:nvPr/>
          </p:nvSpPr>
          <p:spPr bwMode="auto">
            <a:xfrm>
              <a:off x="6199905" y="1476096"/>
              <a:ext cx="1873534" cy="417134"/>
            </a:xfrm>
            <a:prstGeom prst="rect">
              <a:avLst/>
            </a:prstGeom>
            <a:noFill/>
            <a:extLst/>
          </p:spPr>
          <p:txBody>
            <a:bodyPr wrap="square" lIns="288000" tIns="62400" rIns="120000" bIns="62400">
              <a:normAutofit fontScale="77500" lnSpcReduction="200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333" b="0" i="0" u="none" strike="noStrike" kern="1200" cap="none" spc="0" normalizeH="0" baseline="0" noProof="0">
                  <a:ln>
                    <a:noFill/>
                  </a:ln>
                  <a:solidFill>
                    <a:schemeClr val="bg1"/>
                  </a:solidFill>
                  <a:effectLst/>
                  <a:uLnTx/>
                  <a:uFillTx/>
                  <a:cs typeface="+mn-ea"/>
                  <a:sym typeface="+mn-lt"/>
                </a:rPr>
                <a:t>此部分内容作为文字排版占位显示</a:t>
              </a:r>
              <a:br>
                <a:rPr kumimoji="0" lang="zh-CN" altLang="en-US" sz="1333" b="0" i="0" u="none" strike="noStrike" kern="1200" cap="none" spc="0" normalizeH="0" baseline="0" noProof="0">
                  <a:ln>
                    <a:noFill/>
                  </a:ln>
                  <a:solidFill>
                    <a:schemeClr val="bg1"/>
                  </a:solidFill>
                  <a:effectLst/>
                  <a:uLnTx/>
                  <a:uFillTx/>
                  <a:cs typeface="+mn-ea"/>
                  <a:sym typeface="+mn-lt"/>
                </a:rPr>
              </a:br>
              <a:r>
                <a:rPr kumimoji="0" lang="zh-CN" altLang="en-US" sz="1333" b="0" i="0" u="none" strike="noStrike" kern="1200" cap="none" spc="0" normalizeH="0" baseline="0" noProof="0">
                  <a:ln>
                    <a:noFill/>
                  </a:ln>
                  <a:solidFill>
                    <a:schemeClr val="bg1"/>
                  </a:solidFill>
                  <a:effectLst/>
                  <a:uLnTx/>
                  <a:uFillTx/>
                  <a:cs typeface="+mn-ea"/>
                  <a:sym typeface="+mn-lt"/>
                </a:rPr>
                <a:t> （建议使用主题字体）</a:t>
              </a:r>
            </a:p>
          </p:txBody>
        </p:sp>
        <p:sp>
          <p:nvSpPr>
            <p:cNvPr id="24" name="TextBox 40">
              <a:extLst>
                <a:ext uri="{FF2B5EF4-FFF2-40B4-BE49-F238E27FC236}">
                  <a16:creationId xmlns:a16="http://schemas.microsoft.com/office/drawing/2014/main" id="{91BE6620-9EAA-4E0A-A2A5-EE6EB4920686}"/>
                </a:ext>
              </a:extLst>
            </p:cNvPr>
            <p:cNvSpPr txBox="1">
              <a:spLocks/>
            </p:cNvSpPr>
            <p:nvPr/>
          </p:nvSpPr>
          <p:spPr bwMode="auto">
            <a:xfrm>
              <a:off x="6813033" y="2597723"/>
              <a:ext cx="1873534" cy="417134"/>
            </a:xfrm>
            <a:prstGeom prst="rect">
              <a:avLst/>
            </a:prstGeom>
            <a:noFill/>
            <a:extLst/>
          </p:spPr>
          <p:txBody>
            <a:bodyPr wrap="square" lIns="288000" tIns="62400" rIns="120000" bIns="62400">
              <a:normAutofit fontScale="77500" lnSpcReduction="200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333" b="0" i="0" u="none" strike="noStrike" kern="1200" cap="none" spc="0" normalizeH="0" baseline="0" noProof="0">
                  <a:ln>
                    <a:noFill/>
                  </a:ln>
                  <a:solidFill>
                    <a:schemeClr val="bg1"/>
                  </a:solidFill>
                  <a:effectLst/>
                  <a:uLnTx/>
                  <a:uFillTx/>
                  <a:cs typeface="+mn-ea"/>
                  <a:sym typeface="+mn-lt"/>
                </a:rPr>
                <a:t>此部分内容作为文字排版占位显示</a:t>
              </a:r>
              <a:br>
                <a:rPr kumimoji="0" lang="zh-CN" altLang="en-US" sz="1333" b="0" i="0" u="none" strike="noStrike" kern="1200" cap="none" spc="0" normalizeH="0" baseline="0" noProof="0">
                  <a:ln>
                    <a:noFill/>
                  </a:ln>
                  <a:solidFill>
                    <a:schemeClr val="bg1"/>
                  </a:solidFill>
                  <a:effectLst/>
                  <a:uLnTx/>
                  <a:uFillTx/>
                  <a:cs typeface="+mn-ea"/>
                  <a:sym typeface="+mn-lt"/>
                </a:rPr>
              </a:br>
              <a:r>
                <a:rPr kumimoji="0" lang="zh-CN" altLang="en-US" sz="1333" b="0" i="0" u="none" strike="noStrike" kern="1200" cap="none" spc="0" normalizeH="0" baseline="0" noProof="0">
                  <a:ln>
                    <a:noFill/>
                  </a:ln>
                  <a:solidFill>
                    <a:schemeClr val="bg1"/>
                  </a:solidFill>
                  <a:effectLst/>
                  <a:uLnTx/>
                  <a:uFillTx/>
                  <a:cs typeface="+mn-ea"/>
                  <a:sym typeface="+mn-lt"/>
                </a:rPr>
                <a:t> （建议使用主题字体）</a:t>
              </a:r>
            </a:p>
          </p:txBody>
        </p:sp>
        <p:sp>
          <p:nvSpPr>
            <p:cNvPr id="25" name="TextBox 42">
              <a:extLst>
                <a:ext uri="{FF2B5EF4-FFF2-40B4-BE49-F238E27FC236}">
                  <a16:creationId xmlns:a16="http://schemas.microsoft.com/office/drawing/2014/main" id="{F9A31217-F205-46E7-B6D8-AF4E95C49229}"/>
                </a:ext>
              </a:extLst>
            </p:cNvPr>
            <p:cNvSpPr txBox="1">
              <a:spLocks/>
            </p:cNvSpPr>
            <p:nvPr/>
          </p:nvSpPr>
          <p:spPr bwMode="auto">
            <a:xfrm>
              <a:off x="6199905" y="3716264"/>
              <a:ext cx="1873534" cy="417134"/>
            </a:xfrm>
            <a:prstGeom prst="rect">
              <a:avLst/>
            </a:prstGeom>
            <a:noFill/>
            <a:extLst/>
          </p:spPr>
          <p:txBody>
            <a:bodyPr wrap="square" lIns="288000" tIns="62400" rIns="120000" bIns="62400">
              <a:normAutofit fontScale="77500" lnSpcReduction="200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schemeClr val="bg1"/>
                  </a:solidFill>
                  <a:effectLst/>
                  <a:uLnTx/>
                  <a:uFillTx/>
                  <a:cs typeface="+mn-ea"/>
                  <a:sym typeface="+mn-lt"/>
                </a:rPr>
                <a:t>此部分内容作为文字排版占位显示</a:t>
              </a:r>
              <a:br>
                <a:rPr kumimoji="0" lang="zh-CN" altLang="en-US" sz="1333" b="0" i="0" u="none" strike="noStrike" kern="1200" cap="none" spc="0" normalizeH="0" baseline="0" noProof="0" dirty="0">
                  <a:ln>
                    <a:noFill/>
                  </a:ln>
                  <a:solidFill>
                    <a:schemeClr val="bg1"/>
                  </a:solidFill>
                  <a:effectLst/>
                  <a:uLnTx/>
                  <a:uFillTx/>
                  <a:cs typeface="+mn-ea"/>
                  <a:sym typeface="+mn-lt"/>
                </a:rPr>
              </a:br>
              <a:r>
                <a:rPr kumimoji="0" lang="zh-CN" altLang="en-US" sz="1333" b="0" i="0" u="none" strike="noStrike" kern="1200" cap="none" spc="0" normalizeH="0" baseline="0" noProof="0" dirty="0">
                  <a:ln>
                    <a:noFill/>
                  </a:ln>
                  <a:solidFill>
                    <a:schemeClr val="bg1"/>
                  </a:solidFill>
                  <a:effectLst/>
                  <a:uLnTx/>
                  <a:uFillTx/>
                  <a:cs typeface="+mn-ea"/>
                  <a:sym typeface="+mn-lt"/>
                </a:rPr>
                <a:t> （建议使用主题字体）</a:t>
              </a:r>
            </a:p>
          </p:txBody>
        </p:sp>
      </p:grpSp>
    </p:spTree>
    <p:extLst>
      <p:ext uri="{BB962C8B-B14F-4D97-AF65-F5344CB8AC3E}">
        <p14:creationId xmlns:p14="http://schemas.microsoft.com/office/powerpoint/2010/main" val="24464550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childTnLst>
                          </p:cTn>
                        </p:par>
                        <p:par>
                          <p:cTn id="12" fill="hold">
                            <p:stCondLst>
                              <p:cond delay="750"/>
                            </p:stCondLst>
                            <p:childTnLst>
                              <p:par>
                                <p:cTn id="13" presetID="26" presetClass="emph" presetSubtype="0" fill="hold" grpId="1" nodeType="afterEffect">
                                  <p:stCondLst>
                                    <p:cond delay="0"/>
                                  </p:stCondLst>
                                  <p:iterate type="lt">
                                    <p:tmPct val="0"/>
                                  </p:iterate>
                                  <p:childTnLst>
                                    <p:animEffect transition="out" filter="fade">
                                      <p:cBhvr>
                                        <p:cTn id="14" dur="500" tmFilter="0, 0; .2, .5; .8, .5; 1, 0"/>
                                        <p:tgtEl>
                                          <p:spTgt spid="2"/>
                                        </p:tgtEl>
                                      </p:cBhvr>
                                    </p:animEffect>
                                    <p:animScale>
                                      <p:cBhvr>
                                        <p:cTn id="15" dur="250" autoRev="1" fill="hold"/>
                                        <p:tgtEl>
                                          <p:spTgt spid="2"/>
                                        </p:tgtEl>
                                      </p:cBhvr>
                                      <p:by x="105000" y="105000"/>
                                    </p:animScale>
                                  </p:childTnLst>
                                </p:cTn>
                              </p:par>
                              <p:par>
                                <p:cTn id="16" presetID="10"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2000"/>
                                        <p:tgtEl>
                                          <p:spTgt spid="3"/>
                                        </p:tgtEl>
                                      </p:cBhvr>
                                    </p:animEffect>
                                  </p:childTnLst>
                                </p:cTn>
                              </p:par>
                              <p:par>
                                <p:cTn id="19" presetID="63" presetClass="path" presetSubtype="0" accel="50000" decel="50000" fill="hold" nodeType="withEffect">
                                  <p:stCondLst>
                                    <p:cond delay="0"/>
                                  </p:stCondLst>
                                  <p:childTnLst>
                                    <p:animMotion origin="layout" path="M -0.672872 -0.034736 L 0 0 E" pathEditMode="relative" ptsTypes="">
                                      <p:cBhvr>
                                        <p:cTn id="20" dur="2000" fill="hold"/>
                                        <p:tgtEl>
                                          <p:spTgt spid="3"/>
                                        </p:tgtEl>
                                        <p:attrNameLst>
                                          <p:attrName>ppt_x</p:attrName>
                                          <p:attrName>ppt_y</p:attrName>
                                        </p:attrNameLst>
                                      </p:cBhvr>
                                    </p:animMotion>
                                  </p:childTnLst>
                                </p:cTn>
                              </p:par>
                              <p:par>
                                <p:cTn id="21" presetID="6" presetClass="emph" presetSubtype="0" accel="50000" decel="50000" fill="hold" nodeType="withEffect">
                                  <p:stCondLst>
                                    <p:cond delay="0"/>
                                  </p:stCondLst>
                                  <p:childTnLst>
                                    <p:animScale>
                                      <p:cBhvr>
                                        <p:cTn id="22" dur="2000" fill="hold"/>
                                        <p:tgtEl>
                                          <p:spTgt spid="3"/>
                                        </p:tgtEl>
                                      </p:cBhvr>
                                      <p:by x="150000" y="150000"/>
                                      <p:from x="6706" y="12711"/>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2" name="ïšḻïďê-Straight Connector 2">
            <a:extLst>
              <a:ext uri="{FF2B5EF4-FFF2-40B4-BE49-F238E27FC236}">
                <a16:creationId xmlns:a16="http://schemas.microsoft.com/office/drawing/2014/main" id="{DAA72C5D-750E-4633-A3B7-8BF270ABA7A6}"/>
              </a:ext>
            </a:extLst>
          </p:cNvPr>
          <p:cNvCxnSpPr/>
          <p:nvPr/>
        </p:nvCxnSpPr>
        <p:spPr>
          <a:xfrm flipH="1">
            <a:off x="0" y="2168999"/>
            <a:ext cx="8202745" cy="3794745"/>
          </a:xfrm>
          <a:prstGeom prst="line">
            <a:avLst/>
          </a:prstGeom>
          <a:noFill/>
          <a:ln w="76200" cap="rnd" cmpd="sng" algn="ctr">
            <a:solidFill>
              <a:srgbClr val="FFFFFF">
                <a:lumMod val="85000"/>
              </a:srgbClr>
            </a:solidFill>
            <a:prstDash val="solid"/>
            <a:round/>
            <a:headEnd type="none"/>
            <a:tailEnd type="none" w="med" len="med"/>
          </a:ln>
          <a:effectLst/>
        </p:spPr>
      </p:cxnSp>
      <p:grpSp>
        <p:nvGrpSpPr>
          <p:cNvPr id="57" name="组合 56">
            <a:extLst>
              <a:ext uri="{FF2B5EF4-FFF2-40B4-BE49-F238E27FC236}">
                <a16:creationId xmlns:a16="http://schemas.microsoft.com/office/drawing/2014/main" id="{787F932E-FB4B-4DD6-BD20-9999F751A20A}"/>
              </a:ext>
            </a:extLst>
          </p:cNvPr>
          <p:cNvGrpSpPr/>
          <p:nvPr/>
        </p:nvGrpSpPr>
        <p:grpSpPr>
          <a:xfrm>
            <a:off x="2204543" y="4329238"/>
            <a:ext cx="808632" cy="808632"/>
            <a:chOff x="3025614" y="1870779"/>
            <a:chExt cx="808632" cy="808632"/>
          </a:xfrm>
        </p:grpSpPr>
        <p:sp>
          <p:nvSpPr>
            <p:cNvPr id="58" name="ïšḻïďê-PA_形状 6254">
              <a:extLst>
                <a:ext uri="{FF2B5EF4-FFF2-40B4-BE49-F238E27FC236}">
                  <a16:creationId xmlns:a16="http://schemas.microsoft.com/office/drawing/2014/main" id="{AAAA88F9-0922-4E2A-A838-CC720DDF6DA6}"/>
                </a:ext>
              </a:extLst>
            </p:cNvPr>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216DE7"/>
            </a:solidFill>
            <a:ln w="63500" cap="flat">
              <a:solidFill>
                <a:srgbClr val="216DE7"/>
              </a:solid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59" name="ïšḻïďê-Shape 6254">
              <a:extLst>
                <a:ext uri="{FF2B5EF4-FFF2-40B4-BE49-F238E27FC236}">
                  <a16:creationId xmlns:a16="http://schemas.microsoft.com/office/drawing/2014/main" id="{2D99E846-3EC3-4347-870B-F0DC00CB7D5F}"/>
                </a:ext>
              </a:extLst>
            </p:cNvPr>
            <p:cNvSpPr/>
            <p:nvPr/>
          </p:nvSpPr>
          <p:spPr>
            <a:xfrm>
              <a:off x="3163933" y="2009098"/>
              <a:ext cx="531993" cy="5319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solidFill>
                <a:srgbClr val="216DE7"/>
              </a:solid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chemeClr val="bg1"/>
                </a:solidFill>
                <a:effectLst/>
                <a:uLnTx/>
                <a:uFillTx/>
                <a:cs typeface="+mn-ea"/>
                <a:sym typeface="+mn-lt"/>
              </a:endParaRPr>
            </a:p>
          </p:txBody>
        </p:sp>
        <p:sp>
          <p:nvSpPr>
            <p:cNvPr id="60" name="ïšḻïďê-PA_形状 6255">
              <a:extLst>
                <a:ext uri="{FF2B5EF4-FFF2-40B4-BE49-F238E27FC236}">
                  <a16:creationId xmlns:a16="http://schemas.microsoft.com/office/drawing/2014/main" id="{F35D420D-2D50-4EC3-8921-3AAC105DD11C}"/>
                </a:ext>
              </a:extLst>
            </p:cNvPr>
            <p:cNvSpPr/>
            <p:nvPr/>
          </p:nvSpPr>
          <p:spPr>
            <a:xfrm>
              <a:off x="3282109" y="2134363"/>
              <a:ext cx="305623" cy="271351"/>
            </a:xfrm>
            <a:custGeom>
              <a:avLst/>
              <a:gdLst/>
              <a:ahLst/>
              <a:cxnLst>
                <a:cxn ang="0">
                  <a:pos x="wd2" y="hd2"/>
                </a:cxn>
                <a:cxn ang="5400000">
                  <a:pos x="wd2" y="hd2"/>
                </a:cxn>
                <a:cxn ang="10800000">
                  <a:pos x="wd2" y="hd2"/>
                </a:cxn>
                <a:cxn ang="16200000">
                  <a:pos x="wd2" y="hd2"/>
                </a:cxn>
              </a:cxnLst>
              <a:rect l="0" t="0" r="r" b="b"/>
              <a:pathLst>
                <a:path w="21600" h="21600" extrusionOk="0">
                  <a:moveTo>
                    <a:pt x="2422" y="3335"/>
                  </a:moveTo>
                  <a:cubicBezTo>
                    <a:pt x="2422" y="21145"/>
                    <a:pt x="2422" y="21145"/>
                    <a:pt x="2422" y="21145"/>
                  </a:cubicBezTo>
                  <a:cubicBezTo>
                    <a:pt x="2422" y="21373"/>
                    <a:pt x="2221" y="21600"/>
                    <a:pt x="2019" y="21600"/>
                  </a:cubicBezTo>
                  <a:cubicBezTo>
                    <a:pt x="1211" y="21600"/>
                    <a:pt x="1211" y="21600"/>
                    <a:pt x="1211" y="21600"/>
                  </a:cubicBezTo>
                  <a:cubicBezTo>
                    <a:pt x="1009" y="21600"/>
                    <a:pt x="807" y="21373"/>
                    <a:pt x="807" y="21145"/>
                  </a:cubicBezTo>
                  <a:cubicBezTo>
                    <a:pt x="807" y="3335"/>
                    <a:pt x="807" y="3335"/>
                    <a:pt x="807" y="3335"/>
                  </a:cubicBezTo>
                  <a:cubicBezTo>
                    <a:pt x="336" y="3032"/>
                    <a:pt x="0" y="2425"/>
                    <a:pt x="0" y="1743"/>
                  </a:cubicBezTo>
                  <a:cubicBezTo>
                    <a:pt x="0" y="758"/>
                    <a:pt x="740" y="0"/>
                    <a:pt x="1615" y="0"/>
                  </a:cubicBezTo>
                  <a:cubicBezTo>
                    <a:pt x="2490" y="0"/>
                    <a:pt x="3230" y="758"/>
                    <a:pt x="3230" y="1743"/>
                  </a:cubicBezTo>
                  <a:cubicBezTo>
                    <a:pt x="3230" y="2425"/>
                    <a:pt x="2893" y="3032"/>
                    <a:pt x="2422" y="3335"/>
                  </a:cubicBezTo>
                  <a:close/>
                  <a:moveTo>
                    <a:pt x="21600" y="13415"/>
                  </a:moveTo>
                  <a:cubicBezTo>
                    <a:pt x="21600" y="13718"/>
                    <a:pt x="21398" y="14021"/>
                    <a:pt x="21129" y="14173"/>
                  </a:cubicBezTo>
                  <a:cubicBezTo>
                    <a:pt x="21062" y="14248"/>
                    <a:pt x="20994" y="14248"/>
                    <a:pt x="20927" y="14324"/>
                  </a:cubicBezTo>
                  <a:cubicBezTo>
                    <a:pt x="20120" y="14779"/>
                    <a:pt x="18236" y="15992"/>
                    <a:pt x="16351" y="15992"/>
                  </a:cubicBezTo>
                  <a:cubicBezTo>
                    <a:pt x="15611" y="15992"/>
                    <a:pt x="14938" y="15764"/>
                    <a:pt x="14333" y="15461"/>
                  </a:cubicBezTo>
                  <a:cubicBezTo>
                    <a:pt x="13996" y="15234"/>
                    <a:pt x="13996" y="15234"/>
                    <a:pt x="13996" y="15234"/>
                  </a:cubicBezTo>
                  <a:cubicBezTo>
                    <a:pt x="12718" y="14552"/>
                    <a:pt x="11708" y="14021"/>
                    <a:pt x="10228" y="14021"/>
                  </a:cubicBezTo>
                  <a:cubicBezTo>
                    <a:pt x="8411" y="14021"/>
                    <a:pt x="5854" y="15082"/>
                    <a:pt x="4441" y="16067"/>
                  </a:cubicBezTo>
                  <a:cubicBezTo>
                    <a:pt x="4307" y="16143"/>
                    <a:pt x="4105" y="16143"/>
                    <a:pt x="3970" y="16143"/>
                  </a:cubicBezTo>
                  <a:cubicBezTo>
                    <a:pt x="3836" y="16143"/>
                    <a:pt x="3701" y="16143"/>
                    <a:pt x="3634" y="16067"/>
                  </a:cubicBezTo>
                  <a:cubicBezTo>
                    <a:pt x="3364" y="15916"/>
                    <a:pt x="3230" y="15613"/>
                    <a:pt x="3230" y="15234"/>
                  </a:cubicBezTo>
                  <a:cubicBezTo>
                    <a:pt x="3230" y="4851"/>
                    <a:pt x="3230" y="4851"/>
                    <a:pt x="3230" y="4851"/>
                  </a:cubicBezTo>
                  <a:cubicBezTo>
                    <a:pt x="3230" y="4547"/>
                    <a:pt x="3364" y="4244"/>
                    <a:pt x="3566" y="4093"/>
                  </a:cubicBezTo>
                  <a:cubicBezTo>
                    <a:pt x="4374" y="3562"/>
                    <a:pt x="7200" y="1743"/>
                    <a:pt x="9824" y="1743"/>
                  </a:cubicBezTo>
                  <a:cubicBezTo>
                    <a:pt x="11910" y="1743"/>
                    <a:pt x="13593" y="2653"/>
                    <a:pt x="15073" y="3411"/>
                  </a:cubicBezTo>
                  <a:cubicBezTo>
                    <a:pt x="15342" y="3638"/>
                    <a:pt x="15746" y="3714"/>
                    <a:pt x="16150" y="3714"/>
                  </a:cubicBezTo>
                  <a:cubicBezTo>
                    <a:pt x="17630" y="3714"/>
                    <a:pt x="19245" y="2653"/>
                    <a:pt x="20052" y="2122"/>
                  </a:cubicBezTo>
                  <a:cubicBezTo>
                    <a:pt x="20187" y="2046"/>
                    <a:pt x="20321" y="1895"/>
                    <a:pt x="20389" y="1895"/>
                  </a:cubicBezTo>
                  <a:cubicBezTo>
                    <a:pt x="20658" y="1743"/>
                    <a:pt x="20927" y="1743"/>
                    <a:pt x="21196" y="1895"/>
                  </a:cubicBezTo>
                  <a:cubicBezTo>
                    <a:pt x="21398" y="2046"/>
                    <a:pt x="21600" y="2349"/>
                    <a:pt x="21600" y="2653"/>
                  </a:cubicBezTo>
                  <a:lnTo>
                    <a:pt x="21600" y="13415"/>
                  </a:lnTo>
                  <a:close/>
                  <a:moveTo>
                    <a:pt x="9622" y="3562"/>
                  </a:moveTo>
                  <a:cubicBezTo>
                    <a:pt x="8007" y="3638"/>
                    <a:pt x="6191" y="4472"/>
                    <a:pt x="4778" y="5381"/>
                  </a:cubicBezTo>
                  <a:cubicBezTo>
                    <a:pt x="4778" y="8034"/>
                    <a:pt x="4778" y="8034"/>
                    <a:pt x="4778" y="8034"/>
                  </a:cubicBezTo>
                  <a:cubicBezTo>
                    <a:pt x="6258" y="7124"/>
                    <a:pt x="8075" y="6442"/>
                    <a:pt x="9622" y="6366"/>
                  </a:cubicBezTo>
                  <a:lnTo>
                    <a:pt x="9622" y="3562"/>
                  </a:lnTo>
                  <a:close/>
                  <a:moveTo>
                    <a:pt x="9622" y="9549"/>
                  </a:moveTo>
                  <a:cubicBezTo>
                    <a:pt x="8075" y="9701"/>
                    <a:pt x="6258" y="10383"/>
                    <a:pt x="4778" y="11141"/>
                  </a:cubicBezTo>
                  <a:cubicBezTo>
                    <a:pt x="4778" y="13794"/>
                    <a:pt x="4778" y="13794"/>
                    <a:pt x="4778" y="13794"/>
                  </a:cubicBezTo>
                  <a:cubicBezTo>
                    <a:pt x="6258" y="13036"/>
                    <a:pt x="8075" y="12354"/>
                    <a:pt x="9622" y="12202"/>
                  </a:cubicBezTo>
                  <a:lnTo>
                    <a:pt x="9622" y="9549"/>
                  </a:lnTo>
                  <a:close/>
                  <a:moveTo>
                    <a:pt x="19985" y="10307"/>
                  </a:moveTo>
                  <a:cubicBezTo>
                    <a:pt x="18841" y="10914"/>
                    <a:pt x="16890" y="11823"/>
                    <a:pt x="15207" y="11293"/>
                  </a:cubicBezTo>
                  <a:cubicBezTo>
                    <a:pt x="15207" y="8109"/>
                    <a:pt x="15207" y="8109"/>
                    <a:pt x="15207" y="8109"/>
                  </a:cubicBezTo>
                  <a:cubicBezTo>
                    <a:pt x="15006" y="8034"/>
                    <a:pt x="14871" y="8034"/>
                    <a:pt x="14669" y="7882"/>
                  </a:cubicBezTo>
                  <a:cubicBezTo>
                    <a:pt x="13256" y="7124"/>
                    <a:pt x="12112" y="6366"/>
                    <a:pt x="10228" y="6366"/>
                  </a:cubicBezTo>
                  <a:cubicBezTo>
                    <a:pt x="10026" y="6366"/>
                    <a:pt x="9824" y="6366"/>
                    <a:pt x="9622" y="6366"/>
                  </a:cubicBezTo>
                  <a:cubicBezTo>
                    <a:pt x="9622" y="9474"/>
                    <a:pt x="9622" y="9474"/>
                    <a:pt x="9622" y="9474"/>
                  </a:cubicBezTo>
                  <a:cubicBezTo>
                    <a:pt x="9690" y="9474"/>
                    <a:pt x="9757" y="9474"/>
                    <a:pt x="9824" y="9474"/>
                  </a:cubicBezTo>
                  <a:cubicBezTo>
                    <a:pt x="11708" y="9474"/>
                    <a:pt x="13256" y="10232"/>
                    <a:pt x="14669" y="11065"/>
                  </a:cubicBezTo>
                  <a:cubicBezTo>
                    <a:pt x="14871" y="11141"/>
                    <a:pt x="15006" y="11217"/>
                    <a:pt x="15207" y="11293"/>
                  </a:cubicBezTo>
                  <a:cubicBezTo>
                    <a:pt x="15207" y="13945"/>
                    <a:pt x="15207" y="13945"/>
                    <a:pt x="15207" y="13945"/>
                  </a:cubicBezTo>
                  <a:cubicBezTo>
                    <a:pt x="15544" y="14097"/>
                    <a:pt x="15880" y="14173"/>
                    <a:pt x="16351" y="14173"/>
                  </a:cubicBezTo>
                  <a:cubicBezTo>
                    <a:pt x="17697" y="14173"/>
                    <a:pt x="19178" y="13339"/>
                    <a:pt x="19985" y="12884"/>
                  </a:cubicBezTo>
                  <a:lnTo>
                    <a:pt x="19985" y="10307"/>
                  </a:lnTo>
                  <a:close/>
                  <a:moveTo>
                    <a:pt x="19985" y="4168"/>
                  </a:moveTo>
                  <a:cubicBezTo>
                    <a:pt x="18976" y="4775"/>
                    <a:pt x="17563" y="5457"/>
                    <a:pt x="16150" y="5457"/>
                  </a:cubicBezTo>
                  <a:cubicBezTo>
                    <a:pt x="15813" y="5457"/>
                    <a:pt x="15477" y="5457"/>
                    <a:pt x="15207" y="5381"/>
                  </a:cubicBezTo>
                  <a:cubicBezTo>
                    <a:pt x="15207" y="8109"/>
                    <a:pt x="15207" y="8109"/>
                    <a:pt x="15207" y="8109"/>
                  </a:cubicBezTo>
                  <a:cubicBezTo>
                    <a:pt x="16890" y="8640"/>
                    <a:pt x="18841" y="7579"/>
                    <a:pt x="19985" y="6897"/>
                  </a:cubicBezTo>
                  <a:lnTo>
                    <a:pt x="19985" y="4168"/>
                  </a:lnTo>
                  <a:close/>
                </a:path>
              </a:pathLst>
            </a:custGeom>
            <a:solidFill>
              <a:srgbClr val="FFFFFF"/>
            </a:solidFill>
            <a:ln w="12700" cap="flat">
              <a:solidFill>
                <a:srgbClr val="216DE7"/>
              </a:solid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chemeClr val="bg1"/>
                </a:solidFill>
                <a:effectLst/>
                <a:uLnTx/>
                <a:uFillTx/>
                <a:cs typeface="+mn-ea"/>
                <a:sym typeface="+mn-lt"/>
              </a:endParaRPr>
            </a:p>
          </p:txBody>
        </p:sp>
      </p:grpSp>
      <p:grpSp>
        <p:nvGrpSpPr>
          <p:cNvPr id="61" name="组合 60">
            <a:extLst>
              <a:ext uri="{FF2B5EF4-FFF2-40B4-BE49-F238E27FC236}">
                <a16:creationId xmlns:a16="http://schemas.microsoft.com/office/drawing/2014/main" id="{6658AD85-AA8B-4750-ACDA-6B218BABB69E}"/>
              </a:ext>
            </a:extLst>
          </p:cNvPr>
          <p:cNvGrpSpPr/>
          <p:nvPr/>
        </p:nvGrpSpPr>
        <p:grpSpPr>
          <a:xfrm>
            <a:off x="4178115" y="3448598"/>
            <a:ext cx="808632" cy="808632"/>
            <a:chOff x="3025614" y="1870779"/>
            <a:chExt cx="808632" cy="808632"/>
          </a:xfrm>
        </p:grpSpPr>
        <p:sp>
          <p:nvSpPr>
            <p:cNvPr id="62" name="ïšḻïďê-PA_形状 6254">
              <a:extLst>
                <a:ext uri="{FF2B5EF4-FFF2-40B4-BE49-F238E27FC236}">
                  <a16:creationId xmlns:a16="http://schemas.microsoft.com/office/drawing/2014/main" id="{00D39379-D559-4BDB-AD5A-A432D654B6C9}"/>
                </a:ext>
              </a:extLst>
            </p:cNvPr>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63500" cap="flat">
              <a:solidFill>
                <a:schemeClr val="accent2"/>
              </a:solid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63" name="ïšḻïďê-Shape 6254">
              <a:extLst>
                <a:ext uri="{FF2B5EF4-FFF2-40B4-BE49-F238E27FC236}">
                  <a16:creationId xmlns:a16="http://schemas.microsoft.com/office/drawing/2014/main" id="{C56C4799-4F85-4D90-B790-1FF0DD576CD4}"/>
                </a:ext>
              </a:extLst>
            </p:cNvPr>
            <p:cNvSpPr/>
            <p:nvPr/>
          </p:nvSpPr>
          <p:spPr>
            <a:xfrm>
              <a:off x="3163933" y="2009098"/>
              <a:ext cx="531993" cy="5319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64" name="ïšḻïďê-PA_形状 6255">
              <a:extLst>
                <a:ext uri="{FF2B5EF4-FFF2-40B4-BE49-F238E27FC236}">
                  <a16:creationId xmlns:a16="http://schemas.microsoft.com/office/drawing/2014/main" id="{24E40C57-F3C2-4D33-918F-38E3CA0F3CC3}"/>
                </a:ext>
              </a:extLst>
            </p:cNvPr>
            <p:cNvSpPr/>
            <p:nvPr/>
          </p:nvSpPr>
          <p:spPr>
            <a:xfrm>
              <a:off x="3282109" y="2117321"/>
              <a:ext cx="305623" cy="305434"/>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rgbClr val="FFFFFF"/>
            </a:solidFill>
            <a:ln w="12700" cap="flat">
              <a:no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chemeClr val="bg1"/>
                </a:solidFill>
                <a:effectLst/>
                <a:uLnTx/>
                <a:uFillTx/>
                <a:cs typeface="+mn-ea"/>
                <a:sym typeface="+mn-lt"/>
              </a:endParaRPr>
            </a:p>
          </p:txBody>
        </p:sp>
      </p:grpSp>
      <p:sp>
        <p:nvSpPr>
          <p:cNvPr id="69" name="išľíďè">
            <a:extLst>
              <a:ext uri="{FF2B5EF4-FFF2-40B4-BE49-F238E27FC236}">
                <a16:creationId xmlns:a16="http://schemas.microsoft.com/office/drawing/2014/main" id="{57B3F990-E17A-40E2-A6F4-E694782A1799}"/>
              </a:ext>
            </a:extLst>
          </p:cNvPr>
          <p:cNvSpPr/>
          <p:nvPr/>
        </p:nvSpPr>
        <p:spPr bwMode="auto">
          <a:xfrm>
            <a:off x="2628282" y="5276189"/>
            <a:ext cx="2589436"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defTabSz="913765">
              <a:lnSpc>
                <a:spcPct val="120000"/>
              </a:lnSpc>
              <a:spcBef>
                <a:spcPct val="0"/>
              </a:spcBef>
              <a:defRPr/>
            </a:pPr>
            <a:endParaRPr lang="zh-CN" altLang="en-US" sz="1200" dirty="0">
              <a:solidFill>
                <a:schemeClr val="bg1"/>
              </a:solidFill>
              <a:cs typeface="+mn-ea"/>
              <a:sym typeface="+mn-lt"/>
            </a:endParaRPr>
          </a:p>
        </p:txBody>
      </p:sp>
      <p:sp>
        <p:nvSpPr>
          <p:cNvPr id="70" name="iSlíďè">
            <a:extLst>
              <a:ext uri="{FF2B5EF4-FFF2-40B4-BE49-F238E27FC236}">
                <a16:creationId xmlns:a16="http://schemas.microsoft.com/office/drawing/2014/main" id="{A3C7D1C6-8DAD-4BA6-8950-2AD4DD9386D6}"/>
              </a:ext>
            </a:extLst>
          </p:cNvPr>
          <p:cNvSpPr txBox="1"/>
          <p:nvPr/>
        </p:nvSpPr>
        <p:spPr bwMode="auto">
          <a:xfrm>
            <a:off x="3114689" y="4892719"/>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defTabSz="913765">
              <a:spcBef>
                <a:spcPct val="0"/>
              </a:spcBef>
              <a:defRPr/>
            </a:pPr>
            <a:r>
              <a:rPr lang="zh-CN" altLang="en-US" b="1" dirty="0">
                <a:solidFill>
                  <a:schemeClr val="bg1"/>
                </a:solidFill>
                <a:cs typeface="+mn-ea"/>
                <a:sym typeface="+mn-lt"/>
              </a:rPr>
              <a:t>标题文本预设</a:t>
            </a:r>
          </a:p>
        </p:txBody>
      </p:sp>
      <p:sp>
        <p:nvSpPr>
          <p:cNvPr id="71" name="išľíďè">
            <a:extLst>
              <a:ext uri="{FF2B5EF4-FFF2-40B4-BE49-F238E27FC236}">
                <a16:creationId xmlns:a16="http://schemas.microsoft.com/office/drawing/2014/main" id="{1DD2EB26-52F5-466F-A9BE-0804D9ACD68A}"/>
              </a:ext>
            </a:extLst>
          </p:cNvPr>
          <p:cNvSpPr/>
          <p:nvPr/>
        </p:nvSpPr>
        <p:spPr bwMode="auto">
          <a:xfrm>
            <a:off x="1680172" y="3095489"/>
            <a:ext cx="2589436"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defTabSz="913765">
              <a:lnSpc>
                <a:spcPct val="120000"/>
              </a:lnSpc>
              <a:spcBef>
                <a:spcPct val="0"/>
              </a:spcBef>
              <a:defRPr/>
            </a:pPr>
            <a:endParaRPr lang="zh-CN" altLang="en-US" sz="1200" dirty="0">
              <a:solidFill>
                <a:schemeClr val="bg1"/>
              </a:solidFill>
              <a:cs typeface="+mn-ea"/>
              <a:sym typeface="+mn-lt"/>
            </a:endParaRPr>
          </a:p>
        </p:txBody>
      </p:sp>
      <p:sp>
        <p:nvSpPr>
          <p:cNvPr id="72" name="iSlíďè">
            <a:extLst>
              <a:ext uri="{FF2B5EF4-FFF2-40B4-BE49-F238E27FC236}">
                <a16:creationId xmlns:a16="http://schemas.microsoft.com/office/drawing/2014/main" id="{95C9C9D6-0BE2-4F61-B537-1463610FB39A}"/>
              </a:ext>
            </a:extLst>
          </p:cNvPr>
          <p:cNvSpPr txBox="1"/>
          <p:nvPr/>
        </p:nvSpPr>
        <p:spPr bwMode="auto">
          <a:xfrm>
            <a:off x="2166579" y="2712019"/>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defTabSz="913765">
              <a:spcBef>
                <a:spcPct val="0"/>
              </a:spcBef>
              <a:defRPr/>
            </a:pPr>
            <a:r>
              <a:rPr lang="zh-CN" altLang="en-US" b="1" dirty="0">
                <a:solidFill>
                  <a:schemeClr val="bg1"/>
                </a:solidFill>
                <a:cs typeface="+mn-ea"/>
                <a:sym typeface="+mn-lt"/>
              </a:rPr>
              <a:t>标题文本预设</a:t>
            </a:r>
          </a:p>
        </p:txBody>
      </p:sp>
      <p:sp>
        <p:nvSpPr>
          <p:cNvPr id="73" name="išľíďè">
            <a:extLst>
              <a:ext uri="{FF2B5EF4-FFF2-40B4-BE49-F238E27FC236}">
                <a16:creationId xmlns:a16="http://schemas.microsoft.com/office/drawing/2014/main" id="{62DA0BD5-A9C3-4C08-9E68-674D2F64F6B4}"/>
              </a:ext>
            </a:extLst>
          </p:cNvPr>
          <p:cNvSpPr/>
          <p:nvPr/>
        </p:nvSpPr>
        <p:spPr bwMode="auto">
          <a:xfrm>
            <a:off x="5751628" y="3929214"/>
            <a:ext cx="2589436"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defTabSz="913765">
              <a:lnSpc>
                <a:spcPct val="120000"/>
              </a:lnSpc>
              <a:spcBef>
                <a:spcPct val="0"/>
              </a:spcBef>
              <a:defRPr/>
            </a:pPr>
            <a:endParaRPr lang="zh-CN" altLang="en-US" sz="1200" dirty="0">
              <a:solidFill>
                <a:schemeClr val="bg1"/>
              </a:solidFill>
              <a:cs typeface="+mn-ea"/>
              <a:sym typeface="+mn-lt"/>
            </a:endParaRPr>
          </a:p>
        </p:txBody>
      </p:sp>
      <p:sp>
        <p:nvSpPr>
          <p:cNvPr id="74" name="iSlíďè">
            <a:extLst>
              <a:ext uri="{FF2B5EF4-FFF2-40B4-BE49-F238E27FC236}">
                <a16:creationId xmlns:a16="http://schemas.microsoft.com/office/drawing/2014/main" id="{BE681F4A-08D1-4BA2-9AB9-2FE187D86684}"/>
              </a:ext>
            </a:extLst>
          </p:cNvPr>
          <p:cNvSpPr txBox="1"/>
          <p:nvPr/>
        </p:nvSpPr>
        <p:spPr bwMode="auto">
          <a:xfrm>
            <a:off x="6238035" y="3545744"/>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defTabSz="913765">
              <a:spcBef>
                <a:spcPct val="0"/>
              </a:spcBef>
              <a:defRPr/>
            </a:pPr>
            <a:r>
              <a:rPr lang="zh-CN" altLang="en-US" b="1" dirty="0">
                <a:solidFill>
                  <a:schemeClr val="bg1"/>
                </a:solidFill>
                <a:cs typeface="+mn-ea"/>
                <a:sym typeface="+mn-lt"/>
              </a:rPr>
              <a:t>标题文本预设</a:t>
            </a:r>
          </a:p>
        </p:txBody>
      </p:sp>
      <p:sp>
        <p:nvSpPr>
          <p:cNvPr id="75" name="išľíďè">
            <a:extLst>
              <a:ext uri="{FF2B5EF4-FFF2-40B4-BE49-F238E27FC236}">
                <a16:creationId xmlns:a16="http://schemas.microsoft.com/office/drawing/2014/main" id="{836DB5C5-B82F-4C5D-B817-30BE4A88D69E}"/>
              </a:ext>
            </a:extLst>
          </p:cNvPr>
          <p:cNvSpPr/>
          <p:nvPr/>
        </p:nvSpPr>
        <p:spPr bwMode="auto">
          <a:xfrm>
            <a:off x="8286628" y="3095489"/>
            <a:ext cx="2589436"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defTabSz="913765">
              <a:lnSpc>
                <a:spcPct val="120000"/>
              </a:lnSpc>
              <a:spcBef>
                <a:spcPct val="0"/>
              </a:spcBef>
              <a:defRPr/>
            </a:pPr>
            <a:endParaRPr lang="zh-CN" altLang="en-US" sz="1200" dirty="0">
              <a:solidFill>
                <a:schemeClr val="bg1"/>
              </a:solidFill>
              <a:cs typeface="+mn-ea"/>
              <a:sym typeface="+mn-lt"/>
            </a:endParaRPr>
          </a:p>
        </p:txBody>
      </p:sp>
      <p:sp>
        <p:nvSpPr>
          <p:cNvPr id="76" name="iSlíďè">
            <a:extLst>
              <a:ext uri="{FF2B5EF4-FFF2-40B4-BE49-F238E27FC236}">
                <a16:creationId xmlns:a16="http://schemas.microsoft.com/office/drawing/2014/main" id="{0C4374CB-4456-4D9A-AC6B-D2DB7B4A74E0}"/>
              </a:ext>
            </a:extLst>
          </p:cNvPr>
          <p:cNvSpPr txBox="1"/>
          <p:nvPr/>
        </p:nvSpPr>
        <p:spPr bwMode="auto">
          <a:xfrm>
            <a:off x="8773035" y="2712019"/>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defTabSz="913765">
              <a:spcBef>
                <a:spcPct val="0"/>
              </a:spcBef>
              <a:defRPr/>
            </a:pPr>
            <a:r>
              <a:rPr lang="zh-CN" altLang="en-US" b="1" dirty="0">
                <a:solidFill>
                  <a:schemeClr val="bg1"/>
                </a:solidFill>
                <a:cs typeface="+mn-ea"/>
                <a:sym typeface="+mn-lt"/>
              </a:rPr>
              <a:t>标题文本预设</a:t>
            </a:r>
          </a:p>
        </p:txBody>
      </p:sp>
      <p:grpSp>
        <p:nvGrpSpPr>
          <p:cNvPr id="77" name="组合 76">
            <a:extLst>
              <a:ext uri="{FF2B5EF4-FFF2-40B4-BE49-F238E27FC236}">
                <a16:creationId xmlns:a16="http://schemas.microsoft.com/office/drawing/2014/main" id="{D397408F-8375-4C21-8B52-B44B50577B47}"/>
              </a:ext>
            </a:extLst>
          </p:cNvPr>
          <p:cNvGrpSpPr/>
          <p:nvPr/>
        </p:nvGrpSpPr>
        <p:grpSpPr>
          <a:xfrm>
            <a:off x="6124672" y="2524470"/>
            <a:ext cx="808632" cy="808632"/>
            <a:chOff x="3025614" y="1870779"/>
            <a:chExt cx="808632" cy="808632"/>
          </a:xfrm>
        </p:grpSpPr>
        <p:sp>
          <p:nvSpPr>
            <p:cNvPr id="78" name="ïšḻïďê-PA_形状 6254">
              <a:extLst>
                <a:ext uri="{FF2B5EF4-FFF2-40B4-BE49-F238E27FC236}">
                  <a16:creationId xmlns:a16="http://schemas.microsoft.com/office/drawing/2014/main" id="{EFCA4136-DDBE-493F-85D9-EEA108805F7E}"/>
                </a:ext>
              </a:extLst>
            </p:cNvPr>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216DE7"/>
            </a:solidFill>
            <a:ln w="63500" cap="flat">
              <a:solidFill>
                <a:srgbClr val="216DE7"/>
              </a:solid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79" name="ïšḻïďê-Shape 6254">
              <a:extLst>
                <a:ext uri="{FF2B5EF4-FFF2-40B4-BE49-F238E27FC236}">
                  <a16:creationId xmlns:a16="http://schemas.microsoft.com/office/drawing/2014/main" id="{59D2711C-C8F7-44CD-B4FF-3609B3AA50F1}"/>
                </a:ext>
              </a:extLst>
            </p:cNvPr>
            <p:cNvSpPr/>
            <p:nvPr/>
          </p:nvSpPr>
          <p:spPr>
            <a:xfrm>
              <a:off x="3163933" y="2009098"/>
              <a:ext cx="531993" cy="5319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solidFill>
                <a:srgbClr val="216DE7"/>
              </a:solid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chemeClr val="bg1"/>
                </a:solidFill>
                <a:effectLst/>
                <a:uLnTx/>
                <a:uFillTx/>
                <a:cs typeface="+mn-ea"/>
                <a:sym typeface="+mn-lt"/>
              </a:endParaRPr>
            </a:p>
          </p:txBody>
        </p:sp>
        <p:sp>
          <p:nvSpPr>
            <p:cNvPr id="80" name="ïšḻïďê-PA_形状 6255">
              <a:extLst>
                <a:ext uri="{FF2B5EF4-FFF2-40B4-BE49-F238E27FC236}">
                  <a16:creationId xmlns:a16="http://schemas.microsoft.com/office/drawing/2014/main" id="{B9D36C82-F72C-4849-A054-3F96875ACC11}"/>
                </a:ext>
              </a:extLst>
            </p:cNvPr>
            <p:cNvSpPr/>
            <p:nvPr/>
          </p:nvSpPr>
          <p:spPr>
            <a:xfrm>
              <a:off x="3282109" y="2134363"/>
              <a:ext cx="305623" cy="271351"/>
            </a:xfrm>
            <a:custGeom>
              <a:avLst/>
              <a:gdLst/>
              <a:ahLst/>
              <a:cxnLst>
                <a:cxn ang="0">
                  <a:pos x="wd2" y="hd2"/>
                </a:cxn>
                <a:cxn ang="5400000">
                  <a:pos x="wd2" y="hd2"/>
                </a:cxn>
                <a:cxn ang="10800000">
                  <a:pos x="wd2" y="hd2"/>
                </a:cxn>
                <a:cxn ang="16200000">
                  <a:pos x="wd2" y="hd2"/>
                </a:cxn>
              </a:cxnLst>
              <a:rect l="0" t="0" r="r" b="b"/>
              <a:pathLst>
                <a:path w="21600" h="21600" extrusionOk="0">
                  <a:moveTo>
                    <a:pt x="2422" y="3335"/>
                  </a:moveTo>
                  <a:cubicBezTo>
                    <a:pt x="2422" y="21145"/>
                    <a:pt x="2422" y="21145"/>
                    <a:pt x="2422" y="21145"/>
                  </a:cubicBezTo>
                  <a:cubicBezTo>
                    <a:pt x="2422" y="21373"/>
                    <a:pt x="2221" y="21600"/>
                    <a:pt x="2019" y="21600"/>
                  </a:cubicBezTo>
                  <a:cubicBezTo>
                    <a:pt x="1211" y="21600"/>
                    <a:pt x="1211" y="21600"/>
                    <a:pt x="1211" y="21600"/>
                  </a:cubicBezTo>
                  <a:cubicBezTo>
                    <a:pt x="1009" y="21600"/>
                    <a:pt x="807" y="21373"/>
                    <a:pt x="807" y="21145"/>
                  </a:cubicBezTo>
                  <a:cubicBezTo>
                    <a:pt x="807" y="3335"/>
                    <a:pt x="807" y="3335"/>
                    <a:pt x="807" y="3335"/>
                  </a:cubicBezTo>
                  <a:cubicBezTo>
                    <a:pt x="336" y="3032"/>
                    <a:pt x="0" y="2425"/>
                    <a:pt x="0" y="1743"/>
                  </a:cubicBezTo>
                  <a:cubicBezTo>
                    <a:pt x="0" y="758"/>
                    <a:pt x="740" y="0"/>
                    <a:pt x="1615" y="0"/>
                  </a:cubicBezTo>
                  <a:cubicBezTo>
                    <a:pt x="2490" y="0"/>
                    <a:pt x="3230" y="758"/>
                    <a:pt x="3230" y="1743"/>
                  </a:cubicBezTo>
                  <a:cubicBezTo>
                    <a:pt x="3230" y="2425"/>
                    <a:pt x="2893" y="3032"/>
                    <a:pt x="2422" y="3335"/>
                  </a:cubicBezTo>
                  <a:close/>
                  <a:moveTo>
                    <a:pt x="21600" y="13415"/>
                  </a:moveTo>
                  <a:cubicBezTo>
                    <a:pt x="21600" y="13718"/>
                    <a:pt x="21398" y="14021"/>
                    <a:pt x="21129" y="14173"/>
                  </a:cubicBezTo>
                  <a:cubicBezTo>
                    <a:pt x="21062" y="14248"/>
                    <a:pt x="20994" y="14248"/>
                    <a:pt x="20927" y="14324"/>
                  </a:cubicBezTo>
                  <a:cubicBezTo>
                    <a:pt x="20120" y="14779"/>
                    <a:pt x="18236" y="15992"/>
                    <a:pt x="16351" y="15992"/>
                  </a:cubicBezTo>
                  <a:cubicBezTo>
                    <a:pt x="15611" y="15992"/>
                    <a:pt x="14938" y="15764"/>
                    <a:pt x="14333" y="15461"/>
                  </a:cubicBezTo>
                  <a:cubicBezTo>
                    <a:pt x="13996" y="15234"/>
                    <a:pt x="13996" y="15234"/>
                    <a:pt x="13996" y="15234"/>
                  </a:cubicBezTo>
                  <a:cubicBezTo>
                    <a:pt x="12718" y="14552"/>
                    <a:pt x="11708" y="14021"/>
                    <a:pt x="10228" y="14021"/>
                  </a:cubicBezTo>
                  <a:cubicBezTo>
                    <a:pt x="8411" y="14021"/>
                    <a:pt x="5854" y="15082"/>
                    <a:pt x="4441" y="16067"/>
                  </a:cubicBezTo>
                  <a:cubicBezTo>
                    <a:pt x="4307" y="16143"/>
                    <a:pt x="4105" y="16143"/>
                    <a:pt x="3970" y="16143"/>
                  </a:cubicBezTo>
                  <a:cubicBezTo>
                    <a:pt x="3836" y="16143"/>
                    <a:pt x="3701" y="16143"/>
                    <a:pt x="3634" y="16067"/>
                  </a:cubicBezTo>
                  <a:cubicBezTo>
                    <a:pt x="3364" y="15916"/>
                    <a:pt x="3230" y="15613"/>
                    <a:pt x="3230" y="15234"/>
                  </a:cubicBezTo>
                  <a:cubicBezTo>
                    <a:pt x="3230" y="4851"/>
                    <a:pt x="3230" y="4851"/>
                    <a:pt x="3230" y="4851"/>
                  </a:cubicBezTo>
                  <a:cubicBezTo>
                    <a:pt x="3230" y="4547"/>
                    <a:pt x="3364" y="4244"/>
                    <a:pt x="3566" y="4093"/>
                  </a:cubicBezTo>
                  <a:cubicBezTo>
                    <a:pt x="4374" y="3562"/>
                    <a:pt x="7200" y="1743"/>
                    <a:pt x="9824" y="1743"/>
                  </a:cubicBezTo>
                  <a:cubicBezTo>
                    <a:pt x="11910" y="1743"/>
                    <a:pt x="13593" y="2653"/>
                    <a:pt x="15073" y="3411"/>
                  </a:cubicBezTo>
                  <a:cubicBezTo>
                    <a:pt x="15342" y="3638"/>
                    <a:pt x="15746" y="3714"/>
                    <a:pt x="16150" y="3714"/>
                  </a:cubicBezTo>
                  <a:cubicBezTo>
                    <a:pt x="17630" y="3714"/>
                    <a:pt x="19245" y="2653"/>
                    <a:pt x="20052" y="2122"/>
                  </a:cubicBezTo>
                  <a:cubicBezTo>
                    <a:pt x="20187" y="2046"/>
                    <a:pt x="20321" y="1895"/>
                    <a:pt x="20389" y="1895"/>
                  </a:cubicBezTo>
                  <a:cubicBezTo>
                    <a:pt x="20658" y="1743"/>
                    <a:pt x="20927" y="1743"/>
                    <a:pt x="21196" y="1895"/>
                  </a:cubicBezTo>
                  <a:cubicBezTo>
                    <a:pt x="21398" y="2046"/>
                    <a:pt x="21600" y="2349"/>
                    <a:pt x="21600" y="2653"/>
                  </a:cubicBezTo>
                  <a:lnTo>
                    <a:pt x="21600" y="13415"/>
                  </a:lnTo>
                  <a:close/>
                  <a:moveTo>
                    <a:pt x="9622" y="3562"/>
                  </a:moveTo>
                  <a:cubicBezTo>
                    <a:pt x="8007" y="3638"/>
                    <a:pt x="6191" y="4472"/>
                    <a:pt x="4778" y="5381"/>
                  </a:cubicBezTo>
                  <a:cubicBezTo>
                    <a:pt x="4778" y="8034"/>
                    <a:pt x="4778" y="8034"/>
                    <a:pt x="4778" y="8034"/>
                  </a:cubicBezTo>
                  <a:cubicBezTo>
                    <a:pt x="6258" y="7124"/>
                    <a:pt x="8075" y="6442"/>
                    <a:pt x="9622" y="6366"/>
                  </a:cubicBezTo>
                  <a:lnTo>
                    <a:pt x="9622" y="3562"/>
                  </a:lnTo>
                  <a:close/>
                  <a:moveTo>
                    <a:pt x="9622" y="9549"/>
                  </a:moveTo>
                  <a:cubicBezTo>
                    <a:pt x="8075" y="9701"/>
                    <a:pt x="6258" y="10383"/>
                    <a:pt x="4778" y="11141"/>
                  </a:cubicBezTo>
                  <a:cubicBezTo>
                    <a:pt x="4778" y="13794"/>
                    <a:pt x="4778" y="13794"/>
                    <a:pt x="4778" y="13794"/>
                  </a:cubicBezTo>
                  <a:cubicBezTo>
                    <a:pt x="6258" y="13036"/>
                    <a:pt x="8075" y="12354"/>
                    <a:pt x="9622" y="12202"/>
                  </a:cubicBezTo>
                  <a:lnTo>
                    <a:pt x="9622" y="9549"/>
                  </a:lnTo>
                  <a:close/>
                  <a:moveTo>
                    <a:pt x="19985" y="10307"/>
                  </a:moveTo>
                  <a:cubicBezTo>
                    <a:pt x="18841" y="10914"/>
                    <a:pt x="16890" y="11823"/>
                    <a:pt x="15207" y="11293"/>
                  </a:cubicBezTo>
                  <a:cubicBezTo>
                    <a:pt x="15207" y="8109"/>
                    <a:pt x="15207" y="8109"/>
                    <a:pt x="15207" y="8109"/>
                  </a:cubicBezTo>
                  <a:cubicBezTo>
                    <a:pt x="15006" y="8034"/>
                    <a:pt x="14871" y="8034"/>
                    <a:pt x="14669" y="7882"/>
                  </a:cubicBezTo>
                  <a:cubicBezTo>
                    <a:pt x="13256" y="7124"/>
                    <a:pt x="12112" y="6366"/>
                    <a:pt x="10228" y="6366"/>
                  </a:cubicBezTo>
                  <a:cubicBezTo>
                    <a:pt x="10026" y="6366"/>
                    <a:pt x="9824" y="6366"/>
                    <a:pt x="9622" y="6366"/>
                  </a:cubicBezTo>
                  <a:cubicBezTo>
                    <a:pt x="9622" y="9474"/>
                    <a:pt x="9622" y="9474"/>
                    <a:pt x="9622" y="9474"/>
                  </a:cubicBezTo>
                  <a:cubicBezTo>
                    <a:pt x="9690" y="9474"/>
                    <a:pt x="9757" y="9474"/>
                    <a:pt x="9824" y="9474"/>
                  </a:cubicBezTo>
                  <a:cubicBezTo>
                    <a:pt x="11708" y="9474"/>
                    <a:pt x="13256" y="10232"/>
                    <a:pt x="14669" y="11065"/>
                  </a:cubicBezTo>
                  <a:cubicBezTo>
                    <a:pt x="14871" y="11141"/>
                    <a:pt x="15006" y="11217"/>
                    <a:pt x="15207" y="11293"/>
                  </a:cubicBezTo>
                  <a:cubicBezTo>
                    <a:pt x="15207" y="13945"/>
                    <a:pt x="15207" y="13945"/>
                    <a:pt x="15207" y="13945"/>
                  </a:cubicBezTo>
                  <a:cubicBezTo>
                    <a:pt x="15544" y="14097"/>
                    <a:pt x="15880" y="14173"/>
                    <a:pt x="16351" y="14173"/>
                  </a:cubicBezTo>
                  <a:cubicBezTo>
                    <a:pt x="17697" y="14173"/>
                    <a:pt x="19178" y="13339"/>
                    <a:pt x="19985" y="12884"/>
                  </a:cubicBezTo>
                  <a:lnTo>
                    <a:pt x="19985" y="10307"/>
                  </a:lnTo>
                  <a:close/>
                  <a:moveTo>
                    <a:pt x="19985" y="4168"/>
                  </a:moveTo>
                  <a:cubicBezTo>
                    <a:pt x="18976" y="4775"/>
                    <a:pt x="17563" y="5457"/>
                    <a:pt x="16150" y="5457"/>
                  </a:cubicBezTo>
                  <a:cubicBezTo>
                    <a:pt x="15813" y="5457"/>
                    <a:pt x="15477" y="5457"/>
                    <a:pt x="15207" y="5381"/>
                  </a:cubicBezTo>
                  <a:cubicBezTo>
                    <a:pt x="15207" y="8109"/>
                    <a:pt x="15207" y="8109"/>
                    <a:pt x="15207" y="8109"/>
                  </a:cubicBezTo>
                  <a:cubicBezTo>
                    <a:pt x="16890" y="8640"/>
                    <a:pt x="18841" y="7579"/>
                    <a:pt x="19985" y="6897"/>
                  </a:cubicBezTo>
                  <a:lnTo>
                    <a:pt x="19985" y="4168"/>
                  </a:lnTo>
                  <a:close/>
                </a:path>
              </a:pathLst>
            </a:custGeom>
            <a:solidFill>
              <a:srgbClr val="FFFFFF"/>
            </a:solidFill>
            <a:ln w="12700" cap="flat">
              <a:solidFill>
                <a:srgbClr val="216DE7"/>
              </a:solid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chemeClr val="bg1"/>
                </a:solidFill>
                <a:effectLst/>
                <a:uLnTx/>
                <a:uFillTx/>
                <a:cs typeface="+mn-ea"/>
                <a:sym typeface="+mn-lt"/>
              </a:endParaRPr>
            </a:p>
          </p:txBody>
        </p:sp>
      </p:grpSp>
      <p:grpSp>
        <p:nvGrpSpPr>
          <p:cNvPr id="81" name="组合 80">
            <a:extLst>
              <a:ext uri="{FF2B5EF4-FFF2-40B4-BE49-F238E27FC236}">
                <a16:creationId xmlns:a16="http://schemas.microsoft.com/office/drawing/2014/main" id="{3A3399F6-0C65-4BED-B3E6-A3ADCEDEF8B5}"/>
              </a:ext>
            </a:extLst>
          </p:cNvPr>
          <p:cNvGrpSpPr/>
          <p:nvPr/>
        </p:nvGrpSpPr>
        <p:grpSpPr>
          <a:xfrm>
            <a:off x="8098244" y="1643830"/>
            <a:ext cx="808632" cy="808632"/>
            <a:chOff x="3025614" y="1870779"/>
            <a:chExt cx="808632" cy="808632"/>
          </a:xfrm>
        </p:grpSpPr>
        <p:sp>
          <p:nvSpPr>
            <p:cNvPr id="82" name="ïšḻïďê-PA_形状 6254">
              <a:extLst>
                <a:ext uri="{FF2B5EF4-FFF2-40B4-BE49-F238E27FC236}">
                  <a16:creationId xmlns:a16="http://schemas.microsoft.com/office/drawing/2014/main" id="{F61FADBD-4363-48C2-9E0C-18F0032A69CC}"/>
                </a:ext>
              </a:extLst>
            </p:cNvPr>
            <p:cNvSpPr/>
            <p:nvPr/>
          </p:nvSpPr>
          <p:spPr>
            <a:xfrm>
              <a:off x="3025614" y="1870779"/>
              <a:ext cx="808632" cy="8086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63500" cap="flat">
              <a:solidFill>
                <a:schemeClr val="accent2"/>
              </a:solid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83" name="ïšḻïďê-Shape 6254">
              <a:extLst>
                <a:ext uri="{FF2B5EF4-FFF2-40B4-BE49-F238E27FC236}">
                  <a16:creationId xmlns:a16="http://schemas.microsoft.com/office/drawing/2014/main" id="{A141AE23-75CC-4C0D-A45D-0997AA391F70}"/>
                </a:ext>
              </a:extLst>
            </p:cNvPr>
            <p:cNvSpPr/>
            <p:nvPr/>
          </p:nvSpPr>
          <p:spPr>
            <a:xfrm>
              <a:off x="3163933" y="2009098"/>
              <a:ext cx="531993" cy="53199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84" name="ïšḻïďê-PA_形状 6255">
              <a:extLst>
                <a:ext uri="{FF2B5EF4-FFF2-40B4-BE49-F238E27FC236}">
                  <a16:creationId xmlns:a16="http://schemas.microsoft.com/office/drawing/2014/main" id="{3199EADC-0160-4FD5-B5A3-4005E2A04083}"/>
                </a:ext>
              </a:extLst>
            </p:cNvPr>
            <p:cNvSpPr/>
            <p:nvPr/>
          </p:nvSpPr>
          <p:spPr>
            <a:xfrm>
              <a:off x="3282109" y="2117321"/>
              <a:ext cx="305623" cy="305434"/>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rgbClr val="FFFFFF"/>
            </a:solidFill>
            <a:ln w="12700" cap="flat">
              <a:noFill/>
              <a:miter lim="4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a:ln>
                  <a:noFill/>
                </a:ln>
                <a:solidFill>
                  <a:schemeClr val="bg1"/>
                </a:solidFill>
                <a:effectLst/>
                <a:uLnTx/>
                <a:uFillTx/>
                <a:cs typeface="+mn-ea"/>
                <a:sym typeface="+mn-lt"/>
              </a:endParaRPr>
            </a:p>
          </p:txBody>
        </p:sp>
      </p:grpSp>
      <p:sp>
        <p:nvSpPr>
          <p:cNvPr id="86" name="TextBox 10">
            <a:extLst>
              <a:ext uri="{FF2B5EF4-FFF2-40B4-BE49-F238E27FC236}">
                <a16:creationId xmlns:a16="http://schemas.microsoft.com/office/drawing/2014/main" id="{5CFDCB71-C163-4E93-A345-AA9C9FAAD8E6}"/>
              </a:ext>
            </a:extLst>
          </p:cNvPr>
          <p:cNvSpPr txBox="1"/>
          <p:nvPr/>
        </p:nvSpPr>
        <p:spPr>
          <a:xfrm>
            <a:off x="3370962" y="461557"/>
            <a:ext cx="4727282" cy="646331"/>
          </a:xfrm>
          <a:prstGeom prst="rect">
            <a:avLst/>
          </a:prstGeom>
          <a:noFill/>
        </p:spPr>
        <p:txBody>
          <a:bodyPr wrap="square" rtlCol="0">
            <a:spAutoFit/>
          </a:bodyPr>
          <a:lstStyle/>
          <a:p>
            <a:pPr algn="ctr" defTabSz="1238555" eaLnBrk="0" fontAlgn="base" hangingPunct="0">
              <a:spcBef>
                <a:spcPct val="0"/>
              </a:spcBef>
              <a:spcAft>
                <a:spcPct val="0"/>
              </a:spcAft>
            </a:pPr>
            <a:r>
              <a:rPr lang="zh-CN" altLang="en-US" sz="3600" spc="406" dirty="0">
                <a:solidFill>
                  <a:srgbClr val="00B0F0"/>
                </a:solidFill>
                <a:cs typeface="+mn-ea"/>
                <a:sym typeface="+mn-lt"/>
              </a:rPr>
              <a:t>成功项目展示</a:t>
            </a:r>
          </a:p>
        </p:txBody>
      </p:sp>
    </p:spTree>
    <p:extLst>
      <p:ext uri="{BB962C8B-B14F-4D97-AF65-F5344CB8AC3E}">
        <p14:creationId xmlns:p14="http://schemas.microsoft.com/office/powerpoint/2010/main" val="222132681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3000">
        <p15:prstTrans prst="fallOver"/>
      </p:transition>
    </mc:Choice>
    <mc:Fallback>
      <p:transition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p:cTn id="7" dur="500" fill="hold"/>
                                        <p:tgtEl>
                                          <p:spTgt spid="61"/>
                                        </p:tgtEl>
                                        <p:attrNameLst>
                                          <p:attrName>ppt_w</p:attrName>
                                        </p:attrNameLst>
                                      </p:cBhvr>
                                      <p:tavLst>
                                        <p:tav tm="0">
                                          <p:val>
                                            <p:fltVal val="0"/>
                                          </p:val>
                                        </p:tav>
                                        <p:tav tm="100000">
                                          <p:val>
                                            <p:strVal val="#ppt_w"/>
                                          </p:val>
                                        </p:tav>
                                      </p:tavLst>
                                    </p:anim>
                                    <p:anim calcmode="lin" valueType="num">
                                      <p:cBhvr>
                                        <p:cTn id="8" dur="500" fill="hold"/>
                                        <p:tgtEl>
                                          <p:spTgt spid="61"/>
                                        </p:tgtEl>
                                        <p:attrNameLst>
                                          <p:attrName>ppt_h</p:attrName>
                                        </p:attrNameLst>
                                      </p:cBhvr>
                                      <p:tavLst>
                                        <p:tav tm="0">
                                          <p:val>
                                            <p:fltVal val="0"/>
                                          </p:val>
                                        </p:tav>
                                        <p:tav tm="100000">
                                          <p:val>
                                            <p:strVal val="#ppt_h"/>
                                          </p:val>
                                        </p:tav>
                                      </p:tavLst>
                                    </p:anim>
                                    <p:animEffect transition="in" filter="fade">
                                      <p:cBhvr>
                                        <p:cTn id="9" dur="500"/>
                                        <p:tgtEl>
                                          <p:spTgt spid="61"/>
                                        </p:tgtEl>
                                      </p:cBhvr>
                                    </p:animEffect>
                                  </p:childTnLst>
                                </p:cTn>
                              </p:par>
                              <p:par>
                                <p:cTn id="10" presetID="53" presetClass="entr" presetSubtype="16" fill="hold" nodeType="withEffect">
                                  <p:stCondLst>
                                    <p:cond delay="0"/>
                                  </p:stCondLst>
                                  <p:childTnLst>
                                    <p:set>
                                      <p:cBhvr>
                                        <p:cTn id="11" dur="1" fill="hold">
                                          <p:stCondLst>
                                            <p:cond delay="0"/>
                                          </p:stCondLst>
                                        </p:cTn>
                                        <p:tgtEl>
                                          <p:spTgt spid="57"/>
                                        </p:tgtEl>
                                        <p:attrNameLst>
                                          <p:attrName>style.visibility</p:attrName>
                                        </p:attrNameLst>
                                      </p:cBhvr>
                                      <p:to>
                                        <p:strVal val="visible"/>
                                      </p:to>
                                    </p:set>
                                    <p:anim calcmode="lin" valueType="num">
                                      <p:cBhvr>
                                        <p:cTn id="12" dur="500" fill="hold"/>
                                        <p:tgtEl>
                                          <p:spTgt spid="57"/>
                                        </p:tgtEl>
                                        <p:attrNameLst>
                                          <p:attrName>ppt_w</p:attrName>
                                        </p:attrNameLst>
                                      </p:cBhvr>
                                      <p:tavLst>
                                        <p:tav tm="0">
                                          <p:val>
                                            <p:fltVal val="0"/>
                                          </p:val>
                                        </p:tav>
                                        <p:tav tm="100000">
                                          <p:val>
                                            <p:strVal val="#ppt_w"/>
                                          </p:val>
                                        </p:tav>
                                      </p:tavLst>
                                    </p:anim>
                                    <p:anim calcmode="lin" valueType="num">
                                      <p:cBhvr>
                                        <p:cTn id="13" dur="500" fill="hold"/>
                                        <p:tgtEl>
                                          <p:spTgt spid="57"/>
                                        </p:tgtEl>
                                        <p:attrNameLst>
                                          <p:attrName>ppt_h</p:attrName>
                                        </p:attrNameLst>
                                      </p:cBhvr>
                                      <p:tavLst>
                                        <p:tav tm="0">
                                          <p:val>
                                            <p:fltVal val="0"/>
                                          </p:val>
                                        </p:tav>
                                        <p:tav tm="100000">
                                          <p:val>
                                            <p:strVal val="#ppt_h"/>
                                          </p:val>
                                        </p:tav>
                                      </p:tavLst>
                                    </p:anim>
                                    <p:animEffect transition="in" filter="fade">
                                      <p:cBhvr>
                                        <p:cTn id="14" dur="500"/>
                                        <p:tgtEl>
                                          <p:spTgt spid="57"/>
                                        </p:tgtEl>
                                      </p:cBhvr>
                                    </p:animEffect>
                                  </p:childTnLst>
                                </p:cTn>
                              </p:par>
                              <p:par>
                                <p:cTn id="15" presetID="22" presetClass="entr" presetSubtype="4" fill="hold" nodeType="with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wipe(down)">
                                      <p:cBhvr>
                                        <p:cTn id="17" dur="500"/>
                                        <p:tgtEl>
                                          <p:spTgt spid="52"/>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70"/>
                                        </p:tgtEl>
                                        <p:attrNameLst>
                                          <p:attrName>style.visibility</p:attrName>
                                        </p:attrNameLst>
                                      </p:cBhvr>
                                      <p:to>
                                        <p:strVal val="visible"/>
                                      </p:to>
                                    </p:set>
                                    <p:animEffect transition="in" filter="wipe(down)">
                                      <p:cBhvr>
                                        <p:cTn id="20" dur="500"/>
                                        <p:tgtEl>
                                          <p:spTgt spid="70"/>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69"/>
                                        </p:tgtEl>
                                        <p:attrNameLst>
                                          <p:attrName>style.visibility</p:attrName>
                                        </p:attrNameLst>
                                      </p:cBhvr>
                                      <p:to>
                                        <p:strVal val="visible"/>
                                      </p:to>
                                    </p:set>
                                    <p:animEffect transition="in" filter="wipe(down)">
                                      <p:cBhvr>
                                        <p:cTn id="23" dur="500"/>
                                        <p:tgtEl>
                                          <p:spTgt spid="69"/>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72"/>
                                        </p:tgtEl>
                                        <p:attrNameLst>
                                          <p:attrName>style.visibility</p:attrName>
                                        </p:attrNameLst>
                                      </p:cBhvr>
                                      <p:to>
                                        <p:strVal val="visible"/>
                                      </p:to>
                                    </p:set>
                                    <p:animEffect transition="in" filter="wipe(down)">
                                      <p:cBhvr>
                                        <p:cTn id="26" dur="500"/>
                                        <p:tgtEl>
                                          <p:spTgt spid="72"/>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71"/>
                                        </p:tgtEl>
                                        <p:attrNameLst>
                                          <p:attrName>style.visibility</p:attrName>
                                        </p:attrNameLst>
                                      </p:cBhvr>
                                      <p:to>
                                        <p:strVal val="visible"/>
                                      </p:to>
                                    </p:set>
                                    <p:animEffect transition="in" filter="wipe(down)">
                                      <p:cBhvr>
                                        <p:cTn id="29" dur="500"/>
                                        <p:tgtEl>
                                          <p:spTgt spid="71"/>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74"/>
                                        </p:tgtEl>
                                        <p:attrNameLst>
                                          <p:attrName>style.visibility</p:attrName>
                                        </p:attrNameLst>
                                      </p:cBhvr>
                                      <p:to>
                                        <p:strVal val="visible"/>
                                      </p:to>
                                    </p:set>
                                    <p:animEffect transition="in" filter="wipe(down)">
                                      <p:cBhvr>
                                        <p:cTn id="32" dur="500"/>
                                        <p:tgtEl>
                                          <p:spTgt spid="74"/>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73"/>
                                        </p:tgtEl>
                                        <p:attrNameLst>
                                          <p:attrName>style.visibility</p:attrName>
                                        </p:attrNameLst>
                                      </p:cBhvr>
                                      <p:to>
                                        <p:strVal val="visible"/>
                                      </p:to>
                                    </p:set>
                                    <p:animEffect transition="in" filter="wipe(down)">
                                      <p:cBhvr>
                                        <p:cTn id="35" dur="500"/>
                                        <p:tgtEl>
                                          <p:spTgt spid="73"/>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76"/>
                                        </p:tgtEl>
                                        <p:attrNameLst>
                                          <p:attrName>style.visibility</p:attrName>
                                        </p:attrNameLst>
                                      </p:cBhvr>
                                      <p:to>
                                        <p:strVal val="visible"/>
                                      </p:to>
                                    </p:set>
                                    <p:animEffect transition="in" filter="wipe(down)">
                                      <p:cBhvr>
                                        <p:cTn id="38" dur="500"/>
                                        <p:tgtEl>
                                          <p:spTgt spid="76"/>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75"/>
                                        </p:tgtEl>
                                        <p:attrNameLst>
                                          <p:attrName>style.visibility</p:attrName>
                                        </p:attrNameLst>
                                      </p:cBhvr>
                                      <p:to>
                                        <p:strVal val="visible"/>
                                      </p:to>
                                    </p:set>
                                    <p:animEffect transition="in" filter="wipe(down)">
                                      <p:cBhvr>
                                        <p:cTn id="41" dur="500"/>
                                        <p:tgtEl>
                                          <p:spTgt spid="75"/>
                                        </p:tgtEl>
                                      </p:cBhvr>
                                    </p:animEffect>
                                  </p:childTnLst>
                                </p:cTn>
                              </p:par>
                              <p:par>
                                <p:cTn id="42" presetID="53" presetClass="entr" presetSubtype="16" fill="hold" nodeType="withEffect">
                                  <p:stCondLst>
                                    <p:cond delay="0"/>
                                  </p:stCondLst>
                                  <p:childTnLst>
                                    <p:set>
                                      <p:cBhvr>
                                        <p:cTn id="43" dur="1" fill="hold">
                                          <p:stCondLst>
                                            <p:cond delay="0"/>
                                          </p:stCondLst>
                                        </p:cTn>
                                        <p:tgtEl>
                                          <p:spTgt spid="81"/>
                                        </p:tgtEl>
                                        <p:attrNameLst>
                                          <p:attrName>style.visibility</p:attrName>
                                        </p:attrNameLst>
                                      </p:cBhvr>
                                      <p:to>
                                        <p:strVal val="visible"/>
                                      </p:to>
                                    </p:set>
                                    <p:anim calcmode="lin" valueType="num">
                                      <p:cBhvr>
                                        <p:cTn id="44" dur="500" fill="hold"/>
                                        <p:tgtEl>
                                          <p:spTgt spid="81"/>
                                        </p:tgtEl>
                                        <p:attrNameLst>
                                          <p:attrName>ppt_w</p:attrName>
                                        </p:attrNameLst>
                                      </p:cBhvr>
                                      <p:tavLst>
                                        <p:tav tm="0">
                                          <p:val>
                                            <p:fltVal val="0"/>
                                          </p:val>
                                        </p:tav>
                                        <p:tav tm="100000">
                                          <p:val>
                                            <p:strVal val="#ppt_w"/>
                                          </p:val>
                                        </p:tav>
                                      </p:tavLst>
                                    </p:anim>
                                    <p:anim calcmode="lin" valueType="num">
                                      <p:cBhvr>
                                        <p:cTn id="45" dur="500" fill="hold"/>
                                        <p:tgtEl>
                                          <p:spTgt spid="81"/>
                                        </p:tgtEl>
                                        <p:attrNameLst>
                                          <p:attrName>ppt_h</p:attrName>
                                        </p:attrNameLst>
                                      </p:cBhvr>
                                      <p:tavLst>
                                        <p:tav tm="0">
                                          <p:val>
                                            <p:fltVal val="0"/>
                                          </p:val>
                                        </p:tav>
                                        <p:tav tm="100000">
                                          <p:val>
                                            <p:strVal val="#ppt_h"/>
                                          </p:val>
                                        </p:tav>
                                      </p:tavLst>
                                    </p:anim>
                                    <p:animEffect transition="in" filter="fade">
                                      <p:cBhvr>
                                        <p:cTn id="46" dur="500"/>
                                        <p:tgtEl>
                                          <p:spTgt spid="81"/>
                                        </p:tgtEl>
                                      </p:cBhvr>
                                    </p:animEffect>
                                  </p:childTnLst>
                                </p:cTn>
                              </p:par>
                              <p:par>
                                <p:cTn id="47" presetID="53" presetClass="entr" presetSubtype="16" fill="hold" nodeType="withEffect">
                                  <p:stCondLst>
                                    <p:cond delay="0"/>
                                  </p:stCondLst>
                                  <p:childTnLst>
                                    <p:set>
                                      <p:cBhvr>
                                        <p:cTn id="48" dur="1" fill="hold">
                                          <p:stCondLst>
                                            <p:cond delay="0"/>
                                          </p:stCondLst>
                                        </p:cTn>
                                        <p:tgtEl>
                                          <p:spTgt spid="77"/>
                                        </p:tgtEl>
                                        <p:attrNameLst>
                                          <p:attrName>style.visibility</p:attrName>
                                        </p:attrNameLst>
                                      </p:cBhvr>
                                      <p:to>
                                        <p:strVal val="visible"/>
                                      </p:to>
                                    </p:set>
                                    <p:anim calcmode="lin" valueType="num">
                                      <p:cBhvr>
                                        <p:cTn id="49" dur="500" fill="hold"/>
                                        <p:tgtEl>
                                          <p:spTgt spid="77"/>
                                        </p:tgtEl>
                                        <p:attrNameLst>
                                          <p:attrName>ppt_w</p:attrName>
                                        </p:attrNameLst>
                                      </p:cBhvr>
                                      <p:tavLst>
                                        <p:tav tm="0">
                                          <p:val>
                                            <p:fltVal val="0"/>
                                          </p:val>
                                        </p:tav>
                                        <p:tav tm="100000">
                                          <p:val>
                                            <p:strVal val="#ppt_w"/>
                                          </p:val>
                                        </p:tav>
                                      </p:tavLst>
                                    </p:anim>
                                    <p:anim calcmode="lin" valueType="num">
                                      <p:cBhvr>
                                        <p:cTn id="50" dur="500" fill="hold"/>
                                        <p:tgtEl>
                                          <p:spTgt spid="77"/>
                                        </p:tgtEl>
                                        <p:attrNameLst>
                                          <p:attrName>ppt_h</p:attrName>
                                        </p:attrNameLst>
                                      </p:cBhvr>
                                      <p:tavLst>
                                        <p:tav tm="0">
                                          <p:val>
                                            <p:fltVal val="0"/>
                                          </p:val>
                                        </p:tav>
                                        <p:tav tm="100000">
                                          <p:val>
                                            <p:strVal val="#ppt_h"/>
                                          </p:val>
                                        </p:tav>
                                      </p:tavLst>
                                    </p:anim>
                                    <p:animEffect transition="in" filter="fade">
                                      <p:cBhvr>
                                        <p:cTn id="51" dur="500"/>
                                        <p:tgtEl>
                                          <p:spTgt spid="77"/>
                                        </p:tgtEl>
                                      </p:cBhvr>
                                    </p:animEffect>
                                  </p:childTnLst>
                                </p:cTn>
                              </p:par>
                              <p:par>
                                <p:cTn id="52" presetID="41" presetClass="entr" presetSubtype="0" fill="hold" grpId="0" nodeType="withEffect">
                                  <p:stCondLst>
                                    <p:cond delay="0"/>
                                  </p:stCondLst>
                                  <p:iterate type="lt">
                                    <p:tmPct val="10000"/>
                                  </p:iterate>
                                  <p:childTnLst>
                                    <p:set>
                                      <p:cBhvr>
                                        <p:cTn id="53" dur="1" fill="hold">
                                          <p:stCondLst>
                                            <p:cond delay="0"/>
                                          </p:stCondLst>
                                        </p:cTn>
                                        <p:tgtEl>
                                          <p:spTgt spid="86"/>
                                        </p:tgtEl>
                                        <p:attrNameLst>
                                          <p:attrName>style.visibility</p:attrName>
                                        </p:attrNameLst>
                                      </p:cBhvr>
                                      <p:to>
                                        <p:strVal val="visible"/>
                                      </p:to>
                                    </p:set>
                                    <p:anim calcmode="lin" valueType="num">
                                      <p:cBhvr>
                                        <p:cTn id="54" dur="500" fill="hold"/>
                                        <p:tgtEl>
                                          <p:spTgt spid="86"/>
                                        </p:tgtEl>
                                        <p:attrNameLst>
                                          <p:attrName>ppt_x</p:attrName>
                                        </p:attrNameLst>
                                      </p:cBhvr>
                                      <p:tavLst>
                                        <p:tav tm="0">
                                          <p:val>
                                            <p:strVal val="#ppt_x"/>
                                          </p:val>
                                        </p:tav>
                                        <p:tav tm="50000">
                                          <p:val>
                                            <p:strVal val="#ppt_x+.1"/>
                                          </p:val>
                                        </p:tav>
                                        <p:tav tm="100000">
                                          <p:val>
                                            <p:strVal val="#ppt_x"/>
                                          </p:val>
                                        </p:tav>
                                      </p:tavLst>
                                    </p:anim>
                                    <p:anim calcmode="lin" valueType="num">
                                      <p:cBhvr>
                                        <p:cTn id="55" dur="500" fill="hold"/>
                                        <p:tgtEl>
                                          <p:spTgt spid="86"/>
                                        </p:tgtEl>
                                        <p:attrNameLst>
                                          <p:attrName>ppt_y</p:attrName>
                                        </p:attrNameLst>
                                      </p:cBhvr>
                                      <p:tavLst>
                                        <p:tav tm="0">
                                          <p:val>
                                            <p:strVal val="#ppt_y"/>
                                          </p:val>
                                        </p:tav>
                                        <p:tav tm="100000">
                                          <p:val>
                                            <p:strVal val="#ppt_y"/>
                                          </p:val>
                                        </p:tav>
                                      </p:tavLst>
                                    </p:anim>
                                    <p:anim calcmode="lin" valueType="num">
                                      <p:cBhvr>
                                        <p:cTn id="56" dur="500" fill="hold"/>
                                        <p:tgtEl>
                                          <p:spTgt spid="86"/>
                                        </p:tgtEl>
                                        <p:attrNameLst>
                                          <p:attrName>ppt_h</p:attrName>
                                        </p:attrNameLst>
                                      </p:cBhvr>
                                      <p:tavLst>
                                        <p:tav tm="0">
                                          <p:val>
                                            <p:strVal val="#ppt_h/10"/>
                                          </p:val>
                                        </p:tav>
                                        <p:tav tm="50000">
                                          <p:val>
                                            <p:strVal val="#ppt_h+.01"/>
                                          </p:val>
                                        </p:tav>
                                        <p:tav tm="100000">
                                          <p:val>
                                            <p:strVal val="#ppt_h"/>
                                          </p:val>
                                        </p:tav>
                                      </p:tavLst>
                                    </p:anim>
                                    <p:anim calcmode="lin" valueType="num">
                                      <p:cBhvr>
                                        <p:cTn id="57" dur="500" fill="hold"/>
                                        <p:tgtEl>
                                          <p:spTgt spid="86"/>
                                        </p:tgtEl>
                                        <p:attrNameLst>
                                          <p:attrName>ppt_w</p:attrName>
                                        </p:attrNameLst>
                                      </p:cBhvr>
                                      <p:tavLst>
                                        <p:tav tm="0">
                                          <p:val>
                                            <p:strVal val="#ppt_w/10"/>
                                          </p:val>
                                        </p:tav>
                                        <p:tav tm="50000">
                                          <p:val>
                                            <p:strVal val="#ppt_w+.01"/>
                                          </p:val>
                                        </p:tav>
                                        <p:tav tm="100000">
                                          <p:val>
                                            <p:strVal val="#ppt_w"/>
                                          </p:val>
                                        </p:tav>
                                      </p:tavLst>
                                    </p:anim>
                                    <p:animEffect transition="in" filter="fade">
                                      <p:cBhvr>
                                        <p:cTn id="58" dur="500" tmFilter="0,0; .5, 1; 1, 1"/>
                                        <p:tgtEl>
                                          <p:spTgt spid="86"/>
                                        </p:tgtEl>
                                      </p:cBhvr>
                                    </p:animEffect>
                                  </p:childTnLst>
                                </p:cTn>
                              </p:par>
                              <p:par>
                                <p:cTn id="59" presetID="26" presetClass="emph" presetSubtype="0" fill="hold" grpId="1" nodeType="withEffect">
                                  <p:stCondLst>
                                    <p:cond delay="0"/>
                                  </p:stCondLst>
                                  <p:iterate type="lt">
                                    <p:tmPct val="0"/>
                                  </p:iterate>
                                  <p:childTnLst>
                                    <p:animEffect transition="out" filter="fade">
                                      <p:cBhvr>
                                        <p:cTn id="60" dur="500" tmFilter="0, 0; .2, .5; .8, .5; 1, 0"/>
                                        <p:tgtEl>
                                          <p:spTgt spid="86"/>
                                        </p:tgtEl>
                                      </p:cBhvr>
                                    </p:animEffect>
                                    <p:animScale>
                                      <p:cBhvr>
                                        <p:cTn id="61" dur="250" autoRev="1" fill="hold"/>
                                        <p:tgtEl>
                                          <p:spTgt spid="8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70" grpId="0"/>
      <p:bldP spid="71" grpId="0"/>
      <p:bldP spid="72" grpId="0"/>
      <p:bldP spid="73" grpId="0"/>
      <p:bldP spid="74" grpId="0"/>
      <p:bldP spid="75" grpId="0"/>
      <p:bldP spid="76" grpId="0"/>
      <p:bldP spid="86" grpId="0"/>
      <p:bldP spid="86"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170BC699-5B03-49ED-B20B-2642D933CAB7}"/>
              </a:ext>
            </a:extLst>
          </p:cNvPr>
          <p:cNvSpPr/>
          <p:nvPr/>
        </p:nvSpPr>
        <p:spPr>
          <a:xfrm>
            <a:off x="2748875" y="2716709"/>
            <a:ext cx="1010618" cy="101061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38555" eaLnBrk="0" fontAlgn="base" hangingPunct="0">
              <a:spcBef>
                <a:spcPct val="0"/>
              </a:spcBef>
              <a:spcAft>
                <a:spcPct val="0"/>
              </a:spcAft>
            </a:pPr>
            <a:r>
              <a:rPr lang="en-US" altLang="zh-CN" sz="7200" dirty="0">
                <a:solidFill>
                  <a:schemeClr val="bg1"/>
                </a:solidFill>
                <a:cs typeface="+mn-ea"/>
                <a:sym typeface="+mn-lt"/>
              </a:rPr>
              <a:t>3</a:t>
            </a:r>
            <a:endParaRPr lang="zh-CN" altLang="en-US" sz="7200" dirty="0">
              <a:solidFill>
                <a:schemeClr val="bg1"/>
              </a:solidFill>
              <a:cs typeface="+mn-ea"/>
              <a:sym typeface="+mn-lt"/>
            </a:endParaRPr>
          </a:p>
        </p:txBody>
      </p:sp>
      <p:sp>
        <p:nvSpPr>
          <p:cNvPr id="3" name="TextBox 10">
            <a:extLst>
              <a:ext uri="{FF2B5EF4-FFF2-40B4-BE49-F238E27FC236}">
                <a16:creationId xmlns:a16="http://schemas.microsoft.com/office/drawing/2014/main" id="{079BE23A-035E-43B5-8571-3B1BCD7AB195}"/>
              </a:ext>
            </a:extLst>
          </p:cNvPr>
          <p:cNvSpPr txBox="1"/>
          <p:nvPr/>
        </p:nvSpPr>
        <p:spPr>
          <a:xfrm>
            <a:off x="3978696" y="2714060"/>
            <a:ext cx="4727282" cy="769441"/>
          </a:xfrm>
          <a:prstGeom prst="rect">
            <a:avLst/>
          </a:prstGeom>
          <a:noFill/>
        </p:spPr>
        <p:txBody>
          <a:bodyPr wrap="square" rtlCol="0">
            <a:spAutoFit/>
          </a:bodyPr>
          <a:lstStyle/>
          <a:p>
            <a:pPr defTabSz="1238555" eaLnBrk="0" fontAlgn="base" hangingPunct="0">
              <a:spcBef>
                <a:spcPct val="0"/>
              </a:spcBef>
              <a:spcAft>
                <a:spcPct val="0"/>
              </a:spcAft>
            </a:pPr>
            <a:r>
              <a:rPr lang="zh-CN" altLang="en-US" sz="4400" spc="406" dirty="0">
                <a:solidFill>
                  <a:srgbClr val="00B0F0"/>
                </a:solidFill>
                <a:cs typeface="+mn-ea"/>
                <a:sym typeface="+mn-lt"/>
              </a:rPr>
              <a:t>不足及改进方案</a:t>
            </a:r>
          </a:p>
        </p:txBody>
      </p:sp>
      <p:sp>
        <p:nvSpPr>
          <p:cNvPr id="4" name="TextBox 11">
            <a:extLst>
              <a:ext uri="{FF2B5EF4-FFF2-40B4-BE49-F238E27FC236}">
                <a16:creationId xmlns:a16="http://schemas.microsoft.com/office/drawing/2014/main" id="{424D3D0A-0035-456E-916F-EE30ABBB8ECB}"/>
              </a:ext>
            </a:extLst>
          </p:cNvPr>
          <p:cNvSpPr txBox="1"/>
          <p:nvPr/>
        </p:nvSpPr>
        <p:spPr>
          <a:xfrm>
            <a:off x="3978696" y="3429000"/>
            <a:ext cx="4508079" cy="276999"/>
          </a:xfrm>
          <a:prstGeom prst="rect">
            <a:avLst/>
          </a:prstGeom>
          <a:noFill/>
        </p:spPr>
        <p:txBody>
          <a:bodyPr wrap="square" rtlCol="0">
            <a:spAutoFit/>
          </a:bodyPr>
          <a:lstStyle/>
          <a:p>
            <a:pPr algn="dist" defTabSz="1238555" eaLnBrk="0" fontAlgn="base" hangingPunct="0">
              <a:spcBef>
                <a:spcPct val="0"/>
              </a:spcBef>
              <a:spcAft>
                <a:spcPct val="0"/>
              </a:spcAft>
            </a:pPr>
            <a:r>
              <a:rPr lang="en-US" altLang="zh-CN" sz="1200" spc="406" dirty="0">
                <a:solidFill>
                  <a:srgbClr val="00B0F0"/>
                </a:solidFill>
                <a:cs typeface="+mn-ea"/>
                <a:sym typeface="+mn-lt"/>
              </a:rPr>
              <a:t>Please click enter to </a:t>
            </a:r>
            <a:r>
              <a:rPr lang="en-US" altLang="zh-CN" sz="1200" spc="406" dirty="0" err="1">
                <a:solidFill>
                  <a:srgbClr val="00B0F0"/>
                </a:solidFill>
                <a:cs typeface="+mn-ea"/>
                <a:sym typeface="+mn-lt"/>
              </a:rPr>
              <a:t>addtext</a:t>
            </a:r>
            <a:r>
              <a:rPr lang="en-US" altLang="zh-CN" sz="1200" spc="406" dirty="0">
                <a:solidFill>
                  <a:srgbClr val="00B0F0"/>
                </a:solidFill>
                <a:cs typeface="+mn-ea"/>
                <a:sym typeface="+mn-lt"/>
              </a:rPr>
              <a:t> content</a:t>
            </a:r>
            <a:endParaRPr lang="zh-CN" altLang="en-US" sz="1200" spc="406" dirty="0">
              <a:solidFill>
                <a:srgbClr val="00B0F0"/>
              </a:solidFill>
              <a:cs typeface="+mn-ea"/>
              <a:sym typeface="+mn-lt"/>
            </a:endParaRPr>
          </a:p>
        </p:txBody>
      </p:sp>
    </p:spTree>
    <p:extLst>
      <p:ext uri="{BB962C8B-B14F-4D97-AF65-F5344CB8AC3E}">
        <p14:creationId xmlns:p14="http://schemas.microsoft.com/office/powerpoint/2010/main" val="29572668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3"/>
                                        </p:tgtEl>
                                        <p:attrNameLst>
                                          <p:attrName>ppt_y</p:attrName>
                                        </p:attrNameLst>
                                      </p:cBhvr>
                                      <p:tavLst>
                                        <p:tav tm="0">
                                          <p:val>
                                            <p:strVal val="#ppt_y"/>
                                          </p:val>
                                        </p:tav>
                                        <p:tav tm="100000">
                                          <p:val>
                                            <p:strVal val="#ppt_y"/>
                                          </p:val>
                                        </p:tav>
                                      </p:tavLst>
                                    </p:anim>
                                    <p:anim calcmode="lin" valueType="num">
                                      <p:cBhvr>
                                        <p:cTn id="15"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3"/>
                                        </p:tgtEl>
                                      </p:cBhvr>
                                    </p:animEffect>
                                  </p:childTnLst>
                                </p:cTn>
                              </p:par>
                            </p:childTnLst>
                          </p:cTn>
                        </p:par>
                        <p:par>
                          <p:cTn id="18" fill="hold">
                            <p:stCondLst>
                              <p:cond delay="1300"/>
                            </p:stCondLst>
                            <p:childTnLst>
                              <p:par>
                                <p:cTn id="19" presetID="26" presetClass="emph" presetSubtype="0" fill="hold" grpId="1" nodeType="afterEffect">
                                  <p:stCondLst>
                                    <p:cond delay="0"/>
                                  </p:stCondLst>
                                  <p:iterate type="lt">
                                    <p:tmPct val="0"/>
                                  </p:iterate>
                                  <p:childTnLst>
                                    <p:animEffect transition="out" filter="fade">
                                      <p:cBhvr>
                                        <p:cTn id="20" dur="500" tmFilter="0, 0; .2, .5; .8, .5; 1, 0"/>
                                        <p:tgtEl>
                                          <p:spTgt spid="3"/>
                                        </p:tgtEl>
                                      </p:cBhvr>
                                    </p:animEffect>
                                    <p:animScale>
                                      <p:cBhvr>
                                        <p:cTn id="21" dur="250" autoRev="1" fill="hold"/>
                                        <p:tgtEl>
                                          <p:spTgt spid="3"/>
                                        </p:tgtEl>
                                      </p:cBhvr>
                                      <p:by x="105000" y="105000"/>
                                    </p:animScale>
                                  </p:childTnLst>
                                </p:cTn>
                              </p:par>
                            </p:childTnLst>
                          </p:cTn>
                        </p:par>
                        <p:par>
                          <p:cTn id="22" fill="hold">
                            <p:stCondLst>
                              <p:cond delay="18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4"/>
                                        </p:tgtEl>
                                        <p:attrNameLst>
                                          <p:attrName>style.visibility</p:attrName>
                                        </p:attrNameLst>
                                      </p:cBhvr>
                                      <p:to>
                                        <p:strVal val="visible"/>
                                      </p:to>
                                    </p:set>
                                    <p:anim calcmode="lin" valueType="num">
                                      <p:cBhvr>
                                        <p:cTn id="25" dur="4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6" dur="400" fill="hold"/>
                                        <p:tgtEl>
                                          <p:spTgt spid="4"/>
                                        </p:tgtEl>
                                        <p:attrNameLst>
                                          <p:attrName>ppt_y</p:attrName>
                                        </p:attrNameLst>
                                      </p:cBhvr>
                                      <p:tavLst>
                                        <p:tav tm="0">
                                          <p:val>
                                            <p:strVal val="#ppt_y"/>
                                          </p:val>
                                        </p:tav>
                                        <p:tav tm="100000">
                                          <p:val>
                                            <p:strVal val="#ppt_y"/>
                                          </p:val>
                                        </p:tav>
                                      </p:tavLst>
                                    </p:anim>
                                    <p:anim calcmode="lin" valueType="num">
                                      <p:cBhvr>
                                        <p:cTn id="27" dur="4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8" dur="4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9" dur="4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3" grpId="1"/>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1e5a6afa-4f01-421b-bbf9-69e326c7f728">
            <a:extLst>
              <a:ext uri="{FF2B5EF4-FFF2-40B4-BE49-F238E27FC236}">
                <a16:creationId xmlns:a16="http://schemas.microsoft.com/office/drawing/2014/main" id="{F19A951D-6758-412D-B3FB-4ED480671618}"/>
              </a:ext>
            </a:extLst>
          </p:cNvPr>
          <p:cNvGrpSpPr>
            <a:grpSpLocks noChangeAspect="1"/>
          </p:cNvGrpSpPr>
          <p:nvPr/>
        </p:nvGrpSpPr>
        <p:grpSpPr>
          <a:xfrm>
            <a:off x="2252080" y="1575781"/>
            <a:ext cx="6930020" cy="4504514"/>
            <a:chOff x="2315580" y="971727"/>
            <a:chExt cx="7560840" cy="4914546"/>
          </a:xfrm>
        </p:grpSpPr>
        <p:sp>
          <p:nvSpPr>
            <p:cNvPr id="3" name="矩形: 圆角 2">
              <a:extLst>
                <a:ext uri="{FF2B5EF4-FFF2-40B4-BE49-F238E27FC236}">
                  <a16:creationId xmlns:a16="http://schemas.microsoft.com/office/drawing/2014/main" id="{92500B9F-9FED-4BB5-8A96-20EB89A83298}"/>
                </a:ext>
              </a:extLst>
            </p:cNvPr>
            <p:cNvSpPr/>
            <p:nvPr/>
          </p:nvSpPr>
          <p:spPr bwMode="auto">
            <a:xfrm>
              <a:off x="2315580" y="971727"/>
              <a:ext cx="3528392" cy="4914546"/>
            </a:xfrm>
            <a:prstGeom prst="roundRect">
              <a:avLst>
                <a:gd name="adj" fmla="val 9498"/>
              </a:avLst>
            </a:prstGeom>
            <a:solidFill>
              <a:schemeClr val="accent1"/>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4" name="矩形: 圆角 3">
              <a:extLst>
                <a:ext uri="{FF2B5EF4-FFF2-40B4-BE49-F238E27FC236}">
                  <a16:creationId xmlns:a16="http://schemas.microsoft.com/office/drawing/2014/main" id="{FFF112C0-D9E4-4D43-932D-4AA130501CDF}"/>
                </a:ext>
              </a:extLst>
            </p:cNvPr>
            <p:cNvSpPr/>
            <p:nvPr/>
          </p:nvSpPr>
          <p:spPr bwMode="auto">
            <a:xfrm>
              <a:off x="6348028" y="971727"/>
              <a:ext cx="3528392" cy="4914546"/>
            </a:xfrm>
            <a:prstGeom prst="roundRect">
              <a:avLst>
                <a:gd name="adj" fmla="val 9498"/>
              </a:avLst>
            </a:prstGeom>
            <a:solidFill>
              <a:schemeClr val="accent5"/>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cs typeface="+mn-ea"/>
                <a:sym typeface="+mn-lt"/>
              </a:endParaRPr>
            </a:p>
          </p:txBody>
        </p:sp>
        <p:sp>
          <p:nvSpPr>
            <p:cNvPr id="5" name="矩形: 圆角 4">
              <a:extLst>
                <a:ext uri="{FF2B5EF4-FFF2-40B4-BE49-F238E27FC236}">
                  <a16:creationId xmlns:a16="http://schemas.microsoft.com/office/drawing/2014/main" id="{81838685-FA31-4A6D-A918-164CC2A02164}"/>
                </a:ext>
              </a:extLst>
            </p:cNvPr>
            <p:cNvSpPr/>
            <p:nvPr/>
          </p:nvSpPr>
          <p:spPr bwMode="auto">
            <a:xfrm>
              <a:off x="5375920" y="1448780"/>
              <a:ext cx="1440160" cy="324036"/>
            </a:xfrm>
            <a:prstGeom prst="roundRect">
              <a:avLst>
                <a:gd name="adj" fmla="val 50000"/>
              </a:avLst>
            </a:prstGeom>
            <a:solidFill>
              <a:schemeClr val="bg1">
                <a:lumMod val="95000"/>
              </a:schemeClr>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6" name="矩形: 圆角 5">
              <a:extLst>
                <a:ext uri="{FF2B5EF4-FFF2-40B4-BE49-F238E27FC236}">
                  <a16:creationId xmlns:a16="http://schemas.microsoft.com/office/drawing/2014/main" id="{3894F8D5-8A7B-4116-8CA0-F1C7C54D89F6}"/>
                </a:ext>
              </a:extLst>
            </p:cNvPr>
            <p:cNvSpPr/>
            <p:nvPr/>
          </p:nvSpPr>
          <p:spPr bwMode="auto">
            <a:xfrm>
              <a:off x="5375920" y="2660915"/>
              <a:ext cx="1440160" cy="324036"/>
            </a:xfrm>
            <a:prstGeom prst="roundRect">
              <a:avLst>
                <a:gd name="adj" fmla="val 50000"/>
              </a:avLst>
            </a:prstGeom>
            <a:solidFill>
              <a:schemeClr val="bg1">
                <a:lumMod val="95000"/>
              </a:schemeClr>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7" name="矩形: 圆角 6">
              <a:extLst>
                <a:ext uri="{FF2B5EF4-FFF2-40B4-BE49-F238E27FC236}">
                  <a16:creationId xmlns:a16="http://schemas.microsoft.com/office/drawing/2014/main" id="{DB0EF4FB-BC00-4A6F-A216-8745C49345C4}"/>
                </a:ext>
              </a:extLst>
            </p:cNvPr>
            <p:cNvSpPr/>
            <p:nvPr/>
          </p:nvSpPr>
          <p:spPr bwMode="auto">
            <a:xfrm>
              <a:off x="5375920" y="3873050"/>
              <a:ext cx="1440160" cy="324036"/>
            </a:xfrm>
            <a:prstGeom prst="roundRect">
              <a:avLst>
                <a:gd name="adj" fmla="val 50000"/>
              </a:avLst>
            </a:prstGeom>
            <a:solidFill>
              <a:schemeClr val="bg1">
                <a:lumMod val="95000"/>
              </a:schemeClr>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8" name="矩形: 圆角 7">
              <a:extLst>
                <a:ext uri="{FF2B5EF4-FFF2-40B4-BE49-F238E27FC236}">
                  <a16:creationId xmlns:a16="http://schemas.microsoft.com/office/drawing/2014/main" id="{F9E9FE46-2D0B-4B67-94A8-2A0719BFB2DD}"/>
                </a:ext>
              </a:extLst>
            </p:cNvPr>
            <p:cNvSpPr/>
            <p:nvPr/>
          </p:nvSpPr>
          <p:spPr bwMode="auto">
            <a:xfrm>
              <a:off x="5375920" y="5085184"/>
              <a:ext cx="1440160" cy="324036"/>
            </a:xfrm>
            <a:prstGeom prst="roundRect">
              <a:avLst>
                <a:gd name="adj" fmla="val 50000"/>
              </a:avLst>
            </a:prstGeom>
            <a:solidFill>
              <a:schemeClr val="bg1">
                <a:lumMod val="95000"/>
              </a:schemeClr>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9" name="椭圆 8">
              <a:extLst>
                <a:ext uri="{FF2B5EF4-FFF2-40B4-BE49-F238E27FC236}">
                  <a16:creationId xmlns:a16="http://schemas.microsoft.com/office/drawing/2014/main" id="{8EF4B9EB-5D35-46E4-B960-8B771FDC3D66}"/>
                </a:ext>
              </a:extLst>
            </p:cNvPr>
            <p:cNvSpPr/>
            <p:nvPr/>
          </p:nvSpPr>
          <p:spPr bwMode="auto">
            <a:xfrm>
              <a:off x="5428805" y="2695798"/>
              <a:ext cx="254270" cy="254270"/>
            </a:xfrm>
            <a:prstGeom prst="ellipse">
              <a:avLst/>
            </a:prstGeom>
            <a:solidFill>
              <a:schemeClr val="accent2"/>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0" name="椭圆 9">
              <a:extLst>
                <a:ext uri="{FF2B5EF4-FFF2-40B4-BE49-F238E27FC236}">
                  <a16:creationId xmlns:a16="http://schemas.microsoft.com/office/drawing/2014/main" id="{B2DE686A-CAB5-48BE-9C9B-3BC97F1D263B}"/>
                </a:ext>
              </a:extLst>
            </p:cNvPr>
            <p:cNvSpPr/>
            <p:nvPr/>
          </p:nvSpPr>
          <p:spPr bwMode="auto">
            <a:xfrm>
              <a:off x="5428805" y="1483663"/>
              <a:ext cx="254270" cy="254270"/>
            </a:xfrm>
            <a:prstGeom prst="ellipse">
              <a:avLst/>
            </a:prstGeom>
            <a:solidFill>
              <a:schemeClr val="accent2"/>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1" name="椭圆 10">
              <a:extLst>
                <a:ext uri="{FF2B5EF4-FFF2-40B4-BE49-F238E27FC236}">
                  <a16:creationId xmlns:a16="http://schemas.microsoft.com/office/drawing/2014/main" id="{90EE5C3F-2B3A-4B26-A288-5BEF2D74B5ED}"/>
                </a:ext>
              </a:extLst>
            </p:cNvPr>
            <p:cNvSpPr/>
            <p:nvPr/>
          </p:nvSpPr>
          <p:spPr bwMode="auto">
            <a:xfrm>
              <a:off x="5428805" y="3907933"/>
              <a:ext cx="254270" cy="254270"/>
            </a:xfrm>
            <a:prstGeom prst="ellipse">
              <a:avLst/>
            </a:prstGeom>
            <a:solidFill>
              <a:schemeClr val="accent2"/>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2" name="椭圆 11">
              <a:extLst>
                <a:ext uri="{FF2B5EF4-FFF2-40B4-BE49-F238E27FC236}">
                  <a16:creationId xmlns:a16="http://schemas.microsoft.com/office/drawing/2014/main" id="{95D0AD49-99D7-4E15-9333-C82D61107D57}"/>
                </a:ext>
              </a:extLst>
            </p:cNvPr>
            <p:cNvSpPr/>
            <p:nvPr/>
          </p:nvSpPr>
          <p:spPr bwMode="auto">
            <a:xfrm>
              <a:off x="5428805" y="5114179"/>
              <a:ext cx="254270" cy="254270"/>
            </a:xfrm>
            <a:prstGeom prst="ellipse">
              <a:avLst/>
            </a:prstGeom>
            <a:solidFill>
              <a:schemeClr val="accent2"/>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3" name="椭圆 12">
              <a:extLst>
                <a:ext uri="{FF2B5EF4-FFF2-40B4-BE49-F238E27FC236}">
                  <a16:creationId xmlns:a16="http://schemas.microsoft.com/office/drawing/2014/main" id="{3E172864-9A5F-4612-A560-E4DF6837CE9C}"/>
                </a:ext>
              </a:extLst>
            </p:cNvPr>
            <p:cNvSpPr/>
            <p:nvPr/>
          </p:nvSpPr>
          <p:spPr bwMode="auto">
            <a:xfrm>
              <a:off x="6515124" y="2695798"/>
              <a:ext cx="254270" cy="254270"/>
            </a:xfrm>
            <a:prstGeom prst="ellipse">
              <a:avLst/>
            </a:prstGeom>
            <a:solidFill>
              <a:schemeClr val="accent1"/>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4" name="椭圆 13">
              <a:extLst>
                <a:ext uri="{FF2B5EF4-FFF2-40B4-BE49-F238E27FC236}">
                  <a16:creationId xmlns:a16="http://schemas.microsoft.com/office/drawing/2014/main" id="{F3CA6C92-FA0E-4FFC-8C0B-448225B0CBB7}"/>
                </a:ext>
              </a:extLst>
            </p:cNvPr>
            <p:cNvSpPr/>
            <p:nvPr/>
          </p:nvSpPr>
          <p:spPr bwMode="auto">
            <a:xfrm>
              <a:off x="6515124" y="1483663"/>
              <a:ext cx="254270" cy="254270"/>
            </a:xfrm>
            <a:prstGeom prst="ellipse">
              <a:avLst/>
            </a:prstGeom>
            <a:solidFill>
              <a:schemeClr val="accent1"/>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5" name="椭圆 14">
              <a:extLst>
                <a:ext uri="{FF2B5EF4-FFF2-40B4-BE49-F238E27FC236}">
                  <a16:creationId xmlns:a16="http://schemas.microsoft.com/office/drawing/2014/main" id="{F249CD8B-24E9-4C8B-AECD-740EC08BEA35}"/>
                </a:ext>
              </a:extLst>
            </p:cNvPr>
            <p:cNvSpPr/>
            <p:nvPr/>
          </p:nvSpPr>
          <p:spPr bwMode="auto">
            <a:xfrm>
              <a:off x="6515124" y="3907933"/>
              <a:ext cx="254270" cy="254270"/>
            </a:xfrm>
            <a:prstGeom prst="ellipse">
              <a:avLst/>
            </a:prstGeom>
            <a:solidFill>
              <a:schemeClr val="accent1"/>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6" name="椭圆 15">
              <a:extLst>
                <a:ext uri="{FF2B5EF4-FFF2-40B4-BE49-F238E27FC236}">
                  <a16:creationId xmlns:a16="http://schemas.microsoft.com/office/drawing/2014/main" id="{77C2915B-1E02-4D72-9C8A-BAD95A7DA1A0}"/>
                </a:ext>
              </a:extLst>
            </p:cNvPr>
            <p:cNvSpPr/>
            <p:nvPr/>
          </p:nvSpPr>
          <p:spPr bwMode="auto">
            <a:xfrm>
              <a:off x="6515124" y="5114179"/>
              <a:ext cx="254270" cy="254270"/>
            </a:xfrm>
            <a:prstGeom prst="ellipse">
              <a:avLst/>
            </a:prstGeom>
            <a:solidFill>
              <a:schemeClr val="accent1"/>
            </a:solidFill>
            <a:ln w="19050">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7" name="矩形: 圆角 16">
              <a:extLst>
                <a:ext uri="{FF2B5EF4-FFF2-40B4-BE49-F238E27FC236}">
                  <a16:creationId xmlns:a16="http://schemas.microsoft.com/office/drawing/2014/main" id="{CD8ED14A-0153-4A93-A19C-2756C871317D}"/>
                </a:ext>
              </a:extLst>
            </p:cNvPr>
            <p:cNvSpPr/>
            <p:nvPr/>
          </p:nvSpPr>
          <p:spPr bwMode="auto">
            <a:xfrm>
              <a:off x="2730747" y="1300263"/>
              <a:ext cx="2484276" cy="621069"/>
            </a:xfrm>
            <a:prstGeom prst="roundRect">
              <a:avLst/>
            </a:prstGeom>
            <a:solidFill>
              <a:schemeClr val="bg1"/>
            </a:solidFill>
            <a:ln w="19050">
              <a:noFill/>
              <a:round/>
              <a:headEnd/>
              <a:tailEnd/>
            </a:ln>
          </p:spPr>
          <p:txBody>
            <a:bodyPr vert="horz" wrap="none" lIns="121920" tIns="60960" rIns="121920" bIns="60960" anchor="ctr" anchorCtr="1" compatLnSpc="1">
              <a:prstTxWarp prst="textNoShape">
                <a:avLst/>
              </a:prstTxWarp>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a:ln>
                    <a:noFill/>
                  </a:ln>
                  <a:solidFill>
                    <a:prstClr val="black">
                      <a:lumMod val="75000"/>
                      <a:lumOff val="25000"/>
                    </a:prstClr>
                  </a:solidFill>
                  <a:effectLst/>
                  <a:uLnTx/>
                  <a:uFillTx/>
                  <a:cs typeface="+mn-ea"/>
                  <a:sym typeface="+mn-lt"/>
                </a:rPr>
                <a:t>标题文本预设</a:t>
              </a:r>
            </a:p>
          </p:txBody>
        </p:sp>
        <p:sp>
          <p:nvSpPr>
            <p:cNvPr id="18" name="矩形: 圆角 17">
              <a:extLst>
                <a:ext uri="{FF2B5EF4-FFF2-40B4-BE49-F238E27FC236}">
                  <a16:creationId xmlns:a16="http://schemas.microsoft.com/office/drawing/2014/main" id="{C39E01B3-C49C-4BB6-853B-593022B4BBDB}"/>
                </a:ext>
              </a:extLst>
            </p:cNvPr>
            <p:cNvSpPr/>
            <p:nvPr/>
          </p:nvSpPr>
          <p:spPr bwMode="auto">
            <a:xfrm>
              <a:off x="6976977" y="1300263"/>
              <a:ext cx="2484276" cy="621069"/>
            </a:xfrm>
            <a:prstGeom prst="roundRect">
              <a:avLst/>
            </a:prstGeom>
            <a:solidFill>
              <a:schemeClr val="bg1"/>
            </a:solidFill>
            <a:ln w="19050">
              <a:noFill/>
              <a:round/>
              <a:headEnd/>
              <a:tailEnd/>
            </a:ln>
          </p:spPr>
          <p:txBody>
            <a:bodyPr vert="horz" wrap="none" lIns="121920" tIns="60960" rIns="121920" bIns="60960" anchor="ctr" anchorCtr="1" compatLnSpc="1">
              <a:prstTxWarp prst="textNoShape">
                <a:avLst/>
              </a:prstTxWarp>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a:ln>
                    <a:noFill/>
                  </a:ln>
                  <a:solidFill>
                    <a:prstClr val="black">
                      <a:lumMod val="75000"/>
                      <a:lumOff val="25000"/>
                    </a:prstClr>
                  </a:solidFill>
                  <a:effectLst/>
                  <a:uLnTx/>
                  <a:uFillTx/>
                  <a:cs typeface="+mn-ea"/>
                  <a:sym typeface="+mn-lt"/>
                </a:rPr>
                <a:t>标题文本预设</a:t>
              </a:r>
            </a:p>
          </p:txBody>
        </p:sp>
        <p:sp>
          <p:nvSpPr>
            <p:cNvPr id="19" name="文本框 23">
              <a:extLst>
                <a:ext uri="{FF2B5EF4-FFF2-40B4-BE49-F238E27FC236}">
                  <a16:creationId xmlns:a16="http://schemas.microsoft.com/office/drawing/2014/main" id="{E70DEDE4-C3F2-4B8A-9933-33ADF7DDB488}"/>
                </a:ext>
              </a:extLst>
            </p:cNvPr>
            <p:cNvSpPr txBox="1"/>
            <p:nvPr/>
          </p:nvSpPr>
          <p:spPr>
            <a:xfrm>
              <a:off x="2729474" y="2332144"/>
              <a:ext cx="418704" cy="490789"/>
            </a:xfrm>
            <a:prstGeom prst="rect">
              <a:avLst/>
            </a:prstGeom>
            <a:noFill/>
          </p:spPr>
          <p:txBody>
            <a:bodyPr wrap="none" anchor="ctr">
              <a:normAutofit fontScale="40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400" b="0" i="0" u="none" strike="noStrike" kern="1200" cap="none" spc="0" normalizeH="0" baseline="0" noProof="0">
                  <a:ln>
                    <a:noFill/>
                  </a:ln>
                  <a:solidFill>
                    <a:prstClr val="white"/>
                  </a:solidFill>
                  <a:effectLst/>
                  <a:uLnTx/>
                  <a:uFillTx/>
                  <a:cs typeface="+mn-ea"/>
                  <a:sym typeface="+mn-lt"/>
                </a:rPr>
                <a:t>1</a:t>
              </a:r>
            </a:p>
          </p:txBody>
        </p:sp>
        <p:sp>
          <p:nvSpPr>
            <p:cNvPr id="20" name="文本框 24">
              <a:extLst>
                <a:ext uri="{FF2B5EF4-FFF2-40B4-BE49-F238E27FC236}">
                  <a16:creationId xmlns:a16="http://schemas.microsoft.com/office/drawing/2014/main" id="{D5EAD69D-88A3-4680-ADBE-44BE5A2841F2}"/>
                </a:ext>
              </a:extLst>
            </p:cNvPr>
            <p:cNvSpPr txBox="1"/>
            <p:nvPr/>
          </p:nvSpPr>
          <p:spPr>
            <a:xfrm>
              <a:off x="2729474" y="3393026"/>
              <a:ext cx="418704" cy="490789"/>
            </a:xfrm>
            <a:prstGeom prst="rect">
              <a:avLst/>
            </a:prstGeom>
            <a:noFill/>
          </p:spPr>
          <p:txBody>
            <a:bodyPr wrap="none" anchor="ctr">
              <a:normAutofit fontScale="40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400" b="0" i="0" u="none" strike="noStrike" kern="1200" cap="none" spc="0" normalizeH="0" baseline="0" noProof="0">
                  <a:ln>
                    <a:noFill/>
                  </a:ln>
                  <a:solidFill>
                    <a:prstClr val="white"/>
                  </a:solidFill>
                  <a:effectLst/>
                  <a:uLnTx/>
                  <a:uFillTx/>
                  <a:cs typeface="+mn-ea"/>
                  <a:sym typeface="+mn-lt"/>
                </a:rPr>
                <a:t>2</a:t>
              </a:r>
            </a:p>
          </p:txBody>
        </p:sp>
        <p:sp>
          <p:nvSpPr>
            <p:cNvPr id="21" name="文本框 25">
              <a:extLst>
                <a:ext uri="{FF2B5EF4-FFF2-40B4-BE49-F238E27FC236}">
                  <a16:creationId xmlns:a16="http://schemas.microsoft.com/office/drawing/2014/main" id="{A4566F56-8DF0-4FB4-9C95-32C51E0A8D5D}"/>
                </a:ext>
              </a:extLst>
            </p:cNvPr>
            <p:cNvSpPr txBox="1"/>
            <p:nvPr/>
          </p:nvSpPr>
          <p:spPr>
            <a:xfrm>
              <a:off x="2729474" y="4453908"/>
              <a:ext cx="418704" cy="490789"/>
            </a:xfrm>
            <a:prstGeom prst="rect">
              <a:avLst/>
            </a:prstGeom>
            <a:noFill/>
          </p:spPr>
          <p:txBody>
            <a:bodyPr wrap="none" anchor="ctr">
              <a:normAutofit fontScale="40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400" b="0" i="0" u="none" strike="noStrike" kern="1200" cap="none" spc="0" normalizeH="0" baseline="0" noProof="0">
                  <a:ln>
                    <a:noFill/>
                  </a:ln>
                  <a:solidFill>
                    <a:prstClr val="white"/>
                  </a:solidFill>
                  <a:effectLst/>
                  <a:uLnTx/>
                  <a:uFillTx/>
                  <a:cs typeface="+mn-ea"/>
                  <a:sym typeface="+mn-lt"/>
                </a:rPr>
                <a:t>3</a:t>
              </a:r>
            </a:p>
          </p:txBody>
        </p:sp>
        <p:sp>
          <p:nvSpPr>
            <p:cNvPr id="22" name="文本框 26">
              <a:extLst>
                <a:ext uri="{FF2B5EF4-FFF2-40B4-BE49-F238E27FC236}">
                  <a16:creationId xmlns:a16="http://schemas.microsoft.com/office/drawing/2014/main" id="{E6B771D0-DBFB-40ED-A8A2-CF5B1C208946}"/>
                </a:ext>
              </a:extLst>
            </p:cNvPr>
            <p:cNvSpPr txBox="1"/>
            <p:nvPr/>
          </p:nvSpPr>
          <p:spPr>
            <a:xfrm>
              <a:off x="6976977" y="2332144"/>
              <a:ext cx="418704" cy="490789"/>
            </a:xfrm>
            <a:prstGeom prst="rect">
              <a:avLst/>
            </a:prstGeom>
            <a:noFill/>
          </p:spPr>
          <p:txBody>
            <a:bodyPr wrap="none" anchor="ctr">
              <a:normAutofit fontScale="40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400" b="0" i="0" u="none" strike="noStrike" kern="1200" cap="none" spc="0" normalizeH="0" baseline="0" noProof="0">
                  <a:ln>
                    <a:noFill/>
                  </a:ln>
                  <a:solidFill>
                    <a:prstClr val="white"/>
                  </a:solidFill>
                  <a:effectLst/>
                  <a:uLnTx/>
                  <a:uFillTx/>
                  <a:cs typeface="+mn-ea"/>
                  <a:sym typeface="+mn-lt"/>
                </a:rPr>
                <a:t>1</a:t>
              </a:r>
            </a:p>
          </p:txBody>
        </p:sp>
        <p:sp>
          <p:nvSpPr>
            <p:cNvPr id="23" name="文本框 27">
              <a:extLst>
                <a:ext uri="{FF2B5EF4-FFF2-40B4-BE49-F238E27FC236}">
                  <a16:creationId xmlns:a16="http://schemas.microsoft.com/office/drawing/2014/main" id="{AD1FB545-5379-4CC2-B758-6CB727E95762}"/>
                </a:ext>
              </a:extLst>
            </p:cNvPr>
            <p:cNvSpPr txBox="1"/>
            <p:nvPr/>
          </p:nvSpPr>
          <p:spPr>
            <a:xfrm>
              <a:off x="6976977" y="3393026"/>
              <a:ext cx="418704" cy="490789"/>
            </a:xfrm>
            <a:prstGeom prst="rect">
              <a:avLst/>
            </a:prstGeom>
            <a:noFill/>
          </p:spPr>
          <p:txBody>
            <a:bodyPr wrap="none" anchor="ctr">
              <a:normAutofit fontScale="40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400" b="0" i="0" u="none" strike="noStrike" kern="1200" cap="none" spc="0" normalizeH="0" baseline="0" noProof="0">
                  <a:ln>
                    <a:noFill/>
                  </a:ln>
                  <a:solidFill>
                    <a:prstClr val="white"/>
                  </a:solidFill>
                  <a:effectLst/>
                  <a:uLnTx/>
                  <a:uFillTx/>
                  <a:cs typeface="+mn-ea"/>
                  <a:sym typeface="+mn-lt"/>
                </a:rPr>
                <a:t>2</a:t>
              </a:r>
            </a:p>
          </p:txBody>
        </p:sp>
        <p:sp>
          <p:nvSpPr>
            <p:cNvPr id="24" name="文本框 28">
              <a:extLst>
                <a:ext uri="{FF2B5EF4-FFF2-40B4-BE49-F238E27FC236}">
                  <a16:creationId xmlns:a16="http://schemas.microsoft.com/office/drawing/2014/main" id="{5AEAD2C6-D559-4FD5-A6B2-888151C44247}"/>
                </a:ext>
              </a:extLst>
            </p:cNvPr>
            <p:cNvSpPr txBox="1"/>
            <p:nvPr/>
          </p:nvSpPr>
          <p:spPr>
            <a:xfrm>
              <a:off x="6976977" y="4453908"/>
              <a:ext cx="418704" cy="490789"/>
            </a:xfrm>
            <a:prstGeom prst="rect">
              <a:avLst/>
            </a:prstGeom>
            <a:noFill/>
          </p:spPr>
          <p:txBody>
            <a:bodyPr wrap="none" anchor="ctr">
              <a:normAutofit fontScale="40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6400" b="0" i="0" u="none" strike="noStrike" kern="1200" cap="none" spc="0" normalizeH="0" baseline="0" noProof="0">
                  <a:ln>
                    <a:noFill/>
                  </a:ln>
                  <a:solidFill>
                    <a:prstClr val="white"/>
                  </a:solidFill>
                  <a:effectLst/>
                  <a:uLnTx/>
                  <a:uFillTx/>
                  <a:cs typeface="+mn-ea"/>
                  <a:sym typeface="+mn-lt"/>
                </a:rPr>
                <a:t>3</a:t>
              </a:r>
            </a:p>
          </p:txBody>
        </p:sp>
        <p:sp>
          <p:nvSpPr>
            <p:cNvPr id="25" name="文本框 29">
              <a:extLst>
                <a:ext uri="{FF2B5EF4-FFF2-40B4-BE49-F238E27FC236}">
                  <a16:creationId xmlns:a16="http://schemas.microsoft.com/office/drawing/2014/main" id="{3D171D88-E369-4B44-9075-4E3E41E958F1}"/>
                </a:ext>
              </a:extLst>
            </p:cNvPr>
            <p:cNvSpPr txBox="1"/>
            <p:nvPr/>
          </p:nvSpPr>
          <p:spPr>
            <a:xfrm>
              <a:off x="3148178" y="2346705"/>
              <a:ext cx="2179364" cy="461665"/>
            </a:xfrm>
            <a:prstGeom prst="rect">
              <a:avLst/>
            </a:prstGeom>
            <a:noFill/>
          </p:spPr>
          <p:txBody>
            <a:bodyPr wrap="square">
              <a:normAutofit fontScale="70000" lnSpcReduction="200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333" b="0" i="0" u="none" strike="noStrike" kern="1200" cap="none" spc="0" normalizeH="0" baseline="0" noProof="0">
                  <a:ln>
                    <a:noFill/>
                  </a:ln>
                  <a:solidFill>
                    <a:prstClr val="white"/>
                  </a:solidFill>
                  <a:effectLst/>
                  <a:uLnTx/>
                  <a:uFillTx/>
                  <a:cs typeface="+mn-ea"/>
                  <a:sym typeface="+mn-lt"/>
                </a:rPr>
                <a:t>此部分内容作为文字排版占位显示</a:t>
              </a:r>
              <a:br>
                <a:rPr kumimoji="0" lang="zh-CN" altLang="en-US" sz="1333" b="0" i="0" u="none" strike="noStrike" kern="1200" cap="none" spc="0" normalizeH="0" baseline="0" noProof="0">
                  <a:ln>
                    <a:noFill/>
                  </a:ln>
                  <a:solidFill>
                    <a:prstClr val="white"/>
                  </a:solidFill>
                  <a:effectLst/>
                  <a:uLnTx/>
                  <a:uFillTx/>
                  <a:cs typeface="+mn-ea"/>
                  <a:sym typeface="+mn-lt"/>
                </a:rPr>
              </a:br>
              <a:r>
                <a:rPr kumimoji="0" lang="zh-CN" altLang="en-US" sz="1333" b="0" i="0" u="none" strike="noStrike" kern="1200" cap="none" spc="0" normalizeH="0" baseline="0" noProof="0">
                  <a:ln>
                    <a:noFill/>
                  </a:ln>
                  <a:solidFill>
                    <a:prstClr val="white"/>
                  </a:solidFill>
                  <a:effectLst/>
                  <a:uLnTx/>
                  <a:uFillTx/>
                  <a:cs typeface="+mn-ea"/>
                  <a:sym typeface="+mn-lt"/>
                </a:rPr>
                <a:t>（建议使用主题字体）</a:t>
              </a:r>
            </a:p>
          </p:txBody>
        </p:sp>
        <p:sp>
          <p:nvSpPr>
            <p:cNvPr id="26" name="文本框 30">
              <a:extLst>
                <a:ext uri="{FF2B5EF4-FFF2-40B4-BE49-F238E27FC236}">
                  <a16:creationId xmlns:a16="http://schemas.microsoft.com/office/drawing/2014/main" id="{CA88893D-5E1B-43E4-8CDF-3BE66956A19E}"/>
                </a:ext>
              </a:extLst>
            </p:cNvPr>
            <p:cNvSpPr txBox="1"/>
            <p:nvPr/>
          </p:nvSpPr>
          <p:spPr>
            <a:xfrm>
              <a:off x="3148178" y="3404634"/>
              <a:ext cx="2179364" cy="461665"/>
            </a:xfrm>
            <a:prstGeom prst="rect">
              <a:avLst/>
            </a:prstGeom>
            <a:noFill/>
          </p:spPr>
          <p:txBody>
            <a:bodyPr wrap="square">
              <a:normAutofit fontScale="70000" lnSpcReduction="200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333" b="0" i="0" u="none" strike="noStrike" kern="1200" cap="none" spc="0" normalizeH="0" baseline="0" noProof="0">
                  <a:ln>
                    <a:noFill/>
                  </a:ln>
                  <a:solidFill>
                    <a:prstClr val="white"/>
                  </a:solidFill>
                  <a:effectLst/>
                  <a:uLnTx/>
                  <a:uFillTx/>
                  <a:cs typeface="+mn-ea"/>
                  <a:sym typeface="+mn-lt"/>
                </a:rPr>
                <a:t>此部分内容作为文字排版占位显示</a:t>
              </a:r>
              <a:br>
                <a:rPr kumimoji="0" lang="zh-CN" altLang="en-US" sz="1333" b="0" i="0" u="none" strike="noStrike" kern="1200" cap="none" spc="0" normalizeH="0" baseline="0" noProof="0">
                  <a:ln>
                    <a:noFill/>
                  </a:ln>
                  <a:solidFill>
                    <a:prstClr val="white"/>
                  </a:solidFill>
                  <a:effectLst/>
                  <a:uLnTx/>
                  <a:uFillTx/>
                  <a:cs typeface="+mn-ea"/>
                  <a:sym typeface="+mn-lt"/>
                </a:rPr>
              </a:br>
              <a:r>
                <a:rPr kumimoji="0" lang="zh-CN" altLang="en-US" sz="1333" b="0" i="0" u="none" strike="noStrike" kern="1200" cap="none" spc="0" normalizeH="0" baseline="0" noProof="0">
                  <a:ln>
                    <a:noFill/>
                  </a:ln>
                  <a:solidFill>
                    <a:prstClr val="white"/>
                  </a:solidFill>
                  <a:effectLst/>
                  <a:uLnTx/>
                  <a:uFillTx/>
                  <a:cs typeface="+mn-ea"/>
                  <a:sym typeface="+mn-lt"/>
                </a:rPr>
                <a:t>（建议使用主题字体）</a:t>
              </a:r>
            </a:p>
          </p:txBody>
        </p:sp>
        <p:sp>
          <p:nvSpPr>
            <p:cNvPr id="27" name="文本框 31">
              <a:extLst>
                <a:ext uri="{FF2B5EF4-FFF2-40B4-BE49-F238E27FC236}">
                  <a16:creationId xmlns:a16="http://schemas.microsoft.com/office/drawing/2014/main" id="{A9CE5F04-ACE7-442D-AEB8-FAB02336B529}"/>
                </a:ext>
              </a:extLst>
            </p:cNvPr>
            <p:cNvSpPr txBox="1"/>
            <p:nvPr/>
          </p:nvSpPr>
          <p:spPr>
            <a:xfrm>
              <a:off x="3148178" y="4462563"/>
              <a:ext cx="2179364" cy="461665"/>
            </a:xfrm>
            <a:prstGeom prst="rect">
              <a:avLst/>
            </a:prstGeom>
            <a:noFill/>
          </p:spPr>
          <p:txBody>
            <a:bodyPr wrap="square">
              <a:normAutofit fontScale="70000" lnSpcReduction="200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333" b="0" i="0" u="none" strike="noStrike" kern="1200" cap="none" spc="0" normalizeH="0" baseline="0" noProof="0">
                  <a:ln>
                    <a:noFill/>
                  </a:ln>
                  <a:solidFill>
                    <a:prstClr val="white"/>
                  </a:solidFill>
                  <a:effectLst/>
                  <a:uLnTx/>
                  <a:uFillTx/>
                  <a:cs typeface="+mn-ea"/>
                  <a:sym typeface="+mn-lt"/>
                </a:rPr>
                <a:t>此部分内容作为文字排版占位显示</a:t>
              </a:r>
              <a:br>
                <a:rPr kumimoji="0" lang="zh-CN" altLang="en-US" sz="1333" b="0" i="0" u="none" strike="noStrike" kern="1200" cap="none" spc="0" normalizeH="0" baseline="0" noProof="0">
                  <a:ln>
                    <a:noFill/>
                  </a:ln>
                  <a:solidFill>
                    <a:prstClr val="white"/>
                  </a:solidFill>
                  <a:effectLst/>
                  <a:uLnTx/>
                  <a:uFillTx/>
                  <a:cs typeface="+mn-ea"/>
                  <a:sym typeface="+mn-lt"/>
                </a:rPr>
              </a:br>
              <a:r>
                <a:rPr kumimoji="0" lang="zh-CN" altLang="en-US" sz="1333" b="0" i="0" u="none" strike="noStrike" kern="1200" cap="none" spc="0" normalizeH="0" baseline="0" noProof="0">
                  <a:ln>
                    <a:noFill/>
                  </a:ln>
                  <a:solidFill>
                    <a:prstClr val="white"/>
                  </a:solidFill>
                  <a:effectLst/>
                  <a:uLnTx/>
                  <a:uFillTx/>
                  <a:cs typeface="+mn-ea"/>
                  <a:sym typeface="+mn-lt"/>
                </a:rPr>
                <a:t>（建议使用主题字体）</a:t>
              </a:r>
            </a:p>
          </p:txBody>
        </p:sp>
        <p:sp>
          <p:nvSpPr>
            <p:cNvPr id="28" name="文本框 32">
              <a:extLst>
                <a:ext uri="{FF2B5EF4-FFF2-40B4-BE49-F238E27FC236}">
                  <a16:creationId xmlns:a16="http://schemas.microsoft.com/office/drawing/2014/main" id="{949CF917-BB44-4D25-A61C-40E025AEBBA1}"/>
                </a:ext>
              </a:extLst>
            </p:cNvPr>
            <p:cNvSpPr txBox="1"/>
            <p:nvPr/>
          </p:nvSpPr>
          <p:spPr>
            <a:xfrm>
              <a:off x="7395681" y="2346705"/>
              <a:ext cx="2179364" cy="461665"/>
            </a:xfrm>
            <a:prstGeom prst="rect">
              <a:avLst/>
            </a:prstGeom>
            <a:noFill/>
          </p:spPr>
          <p:txBody>
            <a:bodyPr wrap="square">
              <a:normAutofit fontScale="70000" lnSpcReduction="200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333" b="0" i="0" u="none" strike="noStrike" kern="1200" cap="none" spc="0" normalizeH="0" baseline="0" noProof="0">
                  <a:ln>
                    <a:noFill/>
                  </a:ln>
                  <a:solidFill>
                    <a:prstClr val="white"/>
                  </a:solidFill>
                  <a:effectLst/>
                  <a:uLnTx/>
                  <a:uFillTx/>
                  <a:cs typeface="+mn-ea"/>
                  <a:sym typeface="+mn-lt"/>
                </a:rPr>
                <a:t>此部分内容作为文字排版占位显示</a:t>
              </a:r>
              <a:br>
                <a:rPr kumimoji="0" lang="zh-CN" altLang="en-US" sz="1333" b="0" i="0" u="none" strike="noStrike" kern="1200" cap="none" spc="0" normalizeH="0" baseline="0" noProof="0">
                  <a:ln>
                    <a:noFill/>
                  </a:ln>
                  <a:solidFill>
                    <a:prstClr val="white"/>
                  </a:solidFill>
                  <a:effectLst/>
                  <a:uLnTx/>
                  <a:uFillTx/>
                  <a:cs typeface="+mn-ea"/>
                  <a:sym typeface="+mn-lt"/>
                </a:rPr>
              </a:br>
              <a:r>
                <a:rPr kumimoji="0" lang="zh-CN" altLang="en-US" sz="1333" b="0" i="0" u="none" strike="noStrike" kern="1200" cap="none" spc="0" normalizeH="0" baseline="0" noProof="0">
                  <a:ln>
                    <a:noFill/>
                  </a:ln>
                  <a:solidFill>
                    <a:prstClr val="white"/>
                  </a:solidFill>
                  <a:effectLst/>
                  <a:uLnTx/>
                  <a:uFillTx/>
                  <a:cs typeface="+mn-ea"/>
                  <a:sym typeface="+mn-lt"/>
                </a:rPr>
                <a:t>（建议使用主题字体）</a:t>
              </a:r>
            </a:p>
          </p:txBody>
        </p:sp>
        <p:sp>
          <p:nvSpPr>
            <p:cNvPr id="29" name="文本框 33">
              <a:extLst>
                <a:ext uri="{FF2B5EF4-FFF2-40B4-BE49-F238E27FC236}">
                  <a16:creationId xmlns:a16="http://schemas.microsoft.com/office/drawing/2014/main" id="{259D66ED-071C-469D-9416-4703AF3429F4}"/>
                </a:ext>
              </a:extLst>
            </p:cNvPr>
            <p:cNvSpPr txBox="1"/>
            <p:nvPr/>
          </p:nvSpPr>
          <p:spPr>
            <a:xfrm>
              <a:off x="7395681" y="3404634"/>
              <a:ext cx="2179364" cy="461665"/>
            </a:xfrm>
            <a:prstGeom prst="rect">
              <a:avLst/>
            </a:prstGeom>
            <a:noFill/>
          </p:spPr>
          <p:txBody>
            <a:bodyPr wrap="square">
              <a:normAutofit fontScale="70000" lnSpcReduction="200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333" b="0" i="0" u="none" strike="noStrike" kern="1200" cap="none" spc="0" normalizeH="0" baseline="0" noProof="0">
                  <a:ln>
                    <a:noFill/>
                  </a:ln>
                  <a:solidFill>
                    <a:prstClr val="white"/>
                  </a:solidFill>
                  <a:effectLst/>
                  <a:uLnTx/>
                  <a:uFillTx/>
                  <a:cs typeface="+mn-ea"/>
                  <a:sym typeface="+mn-lt"/>
                </a:rPr>
                <a:t>此部分内容作为文字排版占位显示</a:t>
              </a:r>
              <a:br>
                <a:rPr kumimoji="0" lang="zh-CN" altLang="en-US" sz="1333" b="0" i="0" u="none" strike="noStrike" kern="1200" cap="none" spc="0" normalizeH="0" baseline="0" noProof="0">
                  <a:ln>
                    <a:noFill/>
                  </a:ln>
                  <a:solidFill>
                    <a:prstClr val="white"/>
                  </a:solidFill>
                  <a:effectLst/>
                  <a:uLnTx/>
                  <a:uFillTx/>
                  <a:cs typeface="+mn-ea"/>
                  <a:sym typeface="+mn-lt"/>
                </a:rPr>
              </a:br>
              <a:r>
                <a:rPr kumimoji="0" lang="zh-CN" altLang="en-US" sz="1333" b="0" i="0" u="none" strike="noStrike" kern="1200" cap="none" spc="0" normalizeH="0" baseline="0" noProof="0">
                  <a:ln>
                    <a:noFill/>
                  </a:ln>
                  <a:solidFill>
                    <a:prstClr val="white"/>
                  </a:solidFill>
                  <a:effectLst/>
                  <a:uLnTx/>
                  <a:uFillTx/>
                  <a:cs typeface="+mn-ea"/>
                  <a:sym typeface="+mn-lt"/>
                </a:rPr>
                <a:t>（建议使用主题字体）</a:t>
              </a:r>
            </a:p>
          </p:txBody>
        </p:sp>
        <p:sp>
          <p:nvSpPr>
            <p:cNvPr id="30" name="文本框 34">
              <a:extLst>
                <a:ext uri="{FF2B5EF4-FFF2-40B4-BE49-F238E27FC236}">
                  <a16:creationId xmlns:a16="http://schemas.microsoft.com/office/drawing/2014/main" id="{98A8D25E-0EF1-4226-A2F4-85A362CDB130}"/>
                </a:ext>
              </a:extLst>
            </p:cNvPr>
            <p:cNvSpPr txBox="1"/>
            <p:nvPr/>
          </p:nvSpPr>
          <p:spPr>
            <a:xfrm>
              <a:off x="7395681" y="4462563"/>
              <a:ext cx="2179364" cy="461665"/>
            </a:xfrm>
            <a:prstGeom prst="rect">
              <a:avLst/>
            </a:prstGeom>
            <a:noFill/>
          </p:spPr>
          <p:txBody>
            <a:bodyPr wrap="square">
              <a:normAutofit fontScale="70000" lnSpcReduction="200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333" b="0" i="0" u="none" strike="noStrike" kern="1200" cap="none" spc="0" normalizeH="0" baseline="0" noProof="0">
                  <a:ln>
                    <a:noFill/>
                  </a:ln>
                  <a:solidFill>
                    <a:prstClr val="white"/>
                  </a:solidFill>
                  <a:effectLst/>
                  <a:uLnTx/>
                  <a:uFillTx/>
                  <a:cs typeface="+mn-ea"/>
                  <a:sym typeface="+mn-lt"/>
                </a:rPr>
                <a:t>此部分内容作为文字排版占位显示</a:t>
              </a:r>
              <a:br>
                <a:rPr kumimoji="0" lang="zh-CN" altLang="en-US" sz="1333" b="0" i="0" u="none" strike="noStrike" kern="1200" cap="none" spc="0" normalizeH="0" baseline="0" noProof="0">
                  <a:ln>
                    <a:noFill/>
                  </a:ln>
                  <a:solidFill>
                    <a:prstClr val="white"/>
                  </a:solidFill>
                  <a:effectLst/>
                  <a:uLnTx/>
                  <a:uFillTx/>
                  <a:cs typeface="+mn-ea"/>
                  <a:sym typeface="+mn-lt"/>
                </a:rPr>
              </a:br>
              <a:r>
                <a:rPr kumimoji="0" lang="zh-CN" altLang="en-US" sz="1333" b="0" i="0" u="none" strike="noStrike" kern="1200" cap="none" spc="0" normalizeH="0" baseline="0" noProof="0">
                  <a:ln>
                    <a:noFill/>
                  </a:ln>
                  <a:solidFill>
                    <a:prstClr val="white"/>
                  </a:solidFill>
                  <a:effectLst/>
                  <a:uLnTx/>
                  <a:uFillTx/>
                  <a:cs typeface="+mn-ea"/>
                  <a:sym typeface="+mn-lt"/>
                </a:rPr>
                <a:t>（建议使用主题字体）</a:t>
              </a:r>
            </a:p>
          </p:txBody>
        </p:sp>
      </p:grpSp>
      <p:sp>
        <p:nvSpPr>
          <p:cNvPr id="31" name="TextBox 10">
            <a:extLst>
              <a:ext uri="{FF2B5EF4-FFF2-40B4-BE49-F238E27FC236}">
                <a16:creationId xmlns:a16="http://schemas.microsoft.com/office/drawing/2014/main" id="{53325A35-383E-4526-99AC-83A7BE63B467}"/>
              </a:ext>
            </a:extLst>
          </p:cNvPr>
          <p:cNvSpPr txBox="1"/>
          <p:nvPr/>
        </p:nvSpPr>
        <p:spPr>
          <a:xfrm>
            <a:off x="3854132" y="516894"/>
            <a:ext cx="4727282" cy="646331"/>
          </a:xfrm>
          <a:prstGeom prst="rect">
            <a:avLst/>
          </a:prstGeom>
          <a:noFill/>
        </p:spPr>
        <p:txBody>
          <a:bodyPr wrap="square" rtlCol="0">
            <a:spAutoFit/>
          </a:bodyPr>
          <a:lstStyle/>
          <a:p>
            <a:pPr defTabSz="1238555" eaLnBrk="0" fontAlgn="base" hangingPunct="0">
              <a:spcBef>
                <a:spcPct val="0"/>
              </a:spcBef>
              <a:spcAft>
                <a:spcPct val="0"/>
              </a:spcAft>
            </a:pPr>
            <a:r>
              <a:rPr lang="zh-CN" altLang="en-US" sz="3600" spc="406" dirty="0">
                <a:solidFill>
                  <a:srgbClr val="00B0F0"/>
                </a:solidFill>
                <a:cs typeface="+mn-ea"/>
                <a:sym typeface="+mn-lt"/>
              </a:rPr>
              <a:t>不足及改进方案</a:t>
            </a:r>
          </a:p>
        </p:txBody>
      </p:sp>
    </p:spTree>
    <p:extLst>
      <p:ext uri="{BB962C8B-B14F-4D97-AF65-F5344CB8AC3E}">
        <p14:creationId xmlns:p14="http://schemas.microsoft.com/office/powerpoint/2010/main" val="323225393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3000">
        <p15:prstTrans prst="fallOver"/>
      </p:transition>
    </mc:Choice>
    <mc:Fallback>
      <p:transition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par>
                                <p:cTn id="10" presetID="41" presetClass="entr" presetSubtype="0" fill="hold" grpId="0" nodeType="withEffect">
                                  <p:stCondLst>
                                    <p:cond delay="0"/>
                                  </p:stCondLst>
                                  <p:iterate type="lt">
                                    <p:tmPct val="10000"/>
                                  </p:iterate>
                                  <p:childTnLst>
                                    <p:set>
                                      <p:cBhvr>
                                        <p:cTn id="11" dur="1" fill="hold">
                                          <p:stCondLst>
                                            <p:cond delay="0"/>
                                          </p:stCondLst>
                                        </p:cTn>
                                        <p:tgtEl>
                                          <p:spTgt spid="31"/>
                                        </p:tgtEl>
                                        <p:attrNameLst>
                                          <p:attrName>style.visibility</p:attrName>
                                        </p:attrNameLst>
                                      </p:cBhvr>
                                      <p:to>
                                        <p:strVal val="visible"/>
                                      </p:to>
                                    </p:set>
                                    <p:anim calcmode="lin" valueType="num">
                                      <p:cBhvr>
                                        <p:cTn id="12"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31"/>
                                        </p:tgtEl>
                                        <p:attrNameLst>
                                          <p:attrName>ppt_y</p:attrName>
                                        </p:attrNameLst>
                                      </p:cBhvr>
                                      <p:tavLst>
                                        <p:tav tm="0">
                                          <p:val>
                                            <p:strVal val="#ppt_y"/>
                                          </p:val>
                                        </p:tav>
                                        <p:tav tm="100000">
                                          <p:val>
                                            <p:strVal val="#ppt_y"/>
                                          </p:val>
                                        </p:tav>
                                      </p:tavLst>
                                    </p:anim>
                                    <p:anim calcmode="lin" valueType="num">
                                      <p:cBhvr>
                                        <p:cTn id="14"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31"/>
                                        </p:tgtEl>
                                      </p:cBhvr>
                                    </p:animEffect>
                                  </p:childTnLst>
                                </p:cTn>
                              </p:par>
                              <p:par>
                                <p:cTn id="17" presetID="26" presetClass="emph" presetSubtype="0" fill="hold" grpId="1" nodeType="withEffect">
                                  <p:stCondLst>
                                    <p:cond delay="0"/>
                                  </p:stCondLst>
                                  <p:iterate type="lt">
                                    <p:tmPct val="0"/>
                                  </p:iterate>
                                  <p:childTnLst>
                                    <p:animEffect transition="out" filter="fade">
                                      <p:cBhvr>
                                        <p:cTn id="18" dur="500" tmFilter="0, 0; .2, .5; .8, .5; 1, 0"/>
                                        <p:tgtEl>
                                          <p:spTgt spid="31"/>
                                        </p:tgtEl>
                                      </p:cBhvr>
                                    </p:animEffect>
                                    <p:animScale>
                                      <p:cBhvr>
                                        <p:cTn id="19" dur="250" autoRev="1" fill="hold"/>
                                        <p:tgtEl>
                                          <p:spTgt spid="3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1"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3">
            <a:extLst>
              <a:ext uri="{FF2B5EF4-FFF2-40B4-BE49-F238E27FC236}">
                <a16:creationId xmlns:a16="http://schemas.microsoft.com/office/drawing/2014/main" id="{5F5624F9-344C-40B0-BCA1-90A687C4214C}"/>
              </a:ext>
            </a:extLst>
          </p:cNvPr>
          <p:cNvGrpSpPr/>
          <p:nvPr/>
        </p:nvGrpSpPr>
        <p:grpSpPr>
          <a:xfrm rot="1016215">
            <a:off x="3783201" y="2136944"/>
            <a:ext cx="3430313" cy="3432231"/>
            <a:chOff x="4676776" y="2278062"/>
            <a:chExt cx="2843213" cy="2844801"/>
          </a:xfrm>
        </p:grpSpPr>
        <p:sp>
          <p:nvSpPr>
            <p:cNvPr id="43" name="Freeform: Shape 4">
              <a:extLst>
                <a:ext uri="{FF2B5EF4-FFF2-40B4-BE49-F238E27FC236}">
                  <a16:creationId xmlns:a16="http://schemas.microsoft.com/office/drawing/2014/main" id="{CAD0AC0C-8B05-4246-B99C-ACC56E6BC12E}"/>
                </a:ext>
              </a:extLst>
            </p:cNvPr>
            <p:cNvSpPr/>
            <p:nvPr/>
          </p:nvSpPr>
          <p:spPr bwMode="auto">
            <a:xfrm>
              <a:off x="4902201" y="3098800"/>
              <a:ext cx="1370013" cy="1192213"/>
            </a:xfrm>
            <a:custGeom>
              <a:avLst/>
              <a:gdLst>
                <a:gd name="T0" fmla="*/ 648 w 863"/>
                <a:gd name="T1" fmla="*/ 751 h 751"/>
                <a:gd name="T2" fmla="*/ 216 w 863"/>
                <a:gd name="T3" fmla="*/ 751 h 751"/>
                <a:gd name="T4" fmla="*/ 0 w 863"/>
                <a:gd name="T5" fmla="*/ 376 h 751"/>
                <a:gd name="T6" fmla="*/ 216 w 863"/>
                <a:gd name="T7" fmla="*/ 0 h 751"/>
                <a:gd name="T8" fmla="*/ 648 w 863"/>
                <a:gd name="T9" fmla="*/ 0 h 751"/>
                <a:gd name="T10" fmla="*/ 863 w 863"/>
                <a:gd name="T11" fmla="*/ 376 h 751"/>
                <a:gd name="T12" fmla="*/ 648 w 863"/>
                <a:gd name="T13" fmla="*/ 751 h 751"/>
              </a:gdLst>
              <a:ahLst/>
              <a:cxnLst>
                <a:cxn ang="0">
                  <a:pos x="T0" y="T1"/>
                </a:cxn>
                <a:cxn ang="0">
                  <a:pos x="T2" y="T3"/>
                </a:cxn>
                <a:cxn ang="0">
                  <a:pos x="T4" y="T5"/>
                </a:cxn>
                <a:cxn ang="0">
                  <a:pos x="T6" y="T7"/>
                </a:cxn>
                <a:cxn ang="0">
                  <a:pos x="T8" y="T9"/>
                </a:cxn>
                <a:cxn ang="0">
                  <a:pos x="T10" y="T11"/>
                </a:cxn>
                <a:cxn ang="0">
                  <a:pos x="T12" y="T13"/>
                </a:cxn>
              </a:cxnLst>
              <a:rect l="0" t="0" r="r" b="b"/>
              <a:pathLst>
                <a:path w="863" h="751">
                  <a:moveTo>
                    <a:pt x="648" y="751"/>
                  </a:moveTo>
                  <a:lnTo>
                    <a:pt x="216" y="751"/>
                  </a:lnTo>
                  <a:lnTo>
                    <a:pt x="0" y="376"/>
                  </a:lnTo>
                  <a:lnTo>
                    <a:pt x="216" y="0"/>
                  </a:lnTo>
                  <a:lnTo>
                    <a:pt x="648" y="0"/>
                  </a:lnTo>
                  <a:lnTo>
                    <a:pt x="863" y="376"/>
                  </a:lnTo>
                  <a:lnTo>
                    <a:pt x="648" y="751"/>
                  </a:lnTo>
                  <a:close/>
                </a:path>
              </a:pathLst>
            </a:custGeom>
            <a:noFill/>
            <a:ln w="112713" cap="flat">
              <a:solidFill>
                <a:srgbClr val="FFFFFF">
                  <a:lumMod val="85000"/>
                </a:srgbClr>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44" name="Freeform: Shape 5">
              <a:extLst>
                <a:ext uri="{FF2B5EF4-FFF2-40B4-BE49-F238E27FC236}">
                  <a16:creationId xmlns:a16="http://schemas.microsoft.com/office/drawing/2014/main" id="{4E298F5A-4D36-47BB-82E4-CAC125C175F6}"/>
                </a:ext>
              </a:extLst>
            </p:cNvPr>
            <p:cNvSpPr/>
            <p:nvPr/>
          </p:nvSpPr>
          <p:spPr bwMode="auto">
            <a:xfrm>
              <a:off x="5930901" y="3706812"/>
              <a:ext cx="1370013" cy="1190625"/>
            </a:xfrm>
            <a:custGeom>
              <a:avLst/>
              <a:gdLst>
                <a:gd name="T0" fmla="*/ 647 w 863"/>
                <a:gd name="T1" fmla="*/ 750 h 750"/>
                <a:gd name="T2" fmla="*/ 215 w 863"/>
                <a:gd name="T3" fmla="*/ 750 h 750"/>
                <a:gd name="T4" fmla="*/ 0 w 863"/>
                <a:gd name="T5" fmla="*/ 375 h 750"/>
                <a:gd name="T6" fmla="*/ 215 w 863"/>
                <a:gd name="T7" fmla="*/ 0 h 750"/>
                <a:gd name="T8" fmla="*/ 647 w 863"/>
                <a:gd name="T9" fmla="*/ 0 h 750"/>
                <a:gd name="T10" fmla="*/ 863 w 863"/>
                <a:gd name="T11" fmla="*/ 375 h 750"/>
                <a:gd name="T12" fmla="*/ 647 w 863"/>
                <a:gd name="T13" fmla="*/ 750 h 750"/>
              </a:gdLst>
              <a:ahLst/>
              <a:cxnLst>
                <a:cxn ang="0">
                  <a:pos x="T0" y="T1"/>
                </a:cxn>
                <a:cxn ang="0">
                  <a:pos x="T2" y="T3"/>
                </a:cxn>
                <a:cxn ang="0">
                  <a:pos x="T4" y="T5"/>
                </a:cxn>
                <a:cxn ang="0">
                  <a:pos x="T6" y="T7"/>
                </a:cxn>
                <a:cxn ang="0">
                  <a:pos x="T8" y="T9"/>
                </a:cxn>
                <a:cxn ang="0">
                  <a:pos x="T10" y="T11"/>
                </a:cxn>
                <a:cxn ang="0">
                  <a:pos x="T12" y="T13"/>
                </a:cxn>
              </a:cxnLst>
              <a:rect l="0" t="0" r="r" b="b"/>
              <a:pathLst>
                <a:path w="863" h="750">
                  <a:moveTo>
                    <a:pt x="647" y="750"/>
                  </a:moveTo>
                  <a:lnTo>
                    <a:pt x="215" y="750"/>
                  </a:lnTo>
                  <a:lnTo>
                    <a:pt x="0" y="375"/>
                  </a:lnTo>
                  <a:lnTo>
                    <a:pt x="215" y="0"/>
                  </a:lnTo>
                  <a:lnTo>
                    <a:pt x="647" y="0"/>
                  </a:lnTo>
                  <a:lnTo>
                    <a:pt x="863" y="375"/>
                  </a:lnTo>
                  <a:lnTo>
                    <a:pt x="647" y="750"/>
                  </a:lnTo>
                  <a:close/>
                </a:path>
              </a:pathLst>
            </a:custGeom>
            <a:noFill/>
            <a:ln w="112713" cap="flat">
              <a:solidFill>
                <a:srgbClr val="FFFFFF">
                  <a:lumMod val="85000"/>
                </a:srgbClr>
              </a:solidFill>
              <a:prstDash val="solid"/>
              <a:miter lim="800000"/>
            </a:ln>
            <a:extLst>
              <a:ext uri="{909E8E84-426E-40DD-AFC4-6F175D3DCCD1}">
                <a14:hiddenFill xmlns:a14="http://schemas.microsoft.com/office/drawing/2010/main">
                  <a:solidFill>
                    <a:srgbClr val="FFFFFF"/>
                  </a:solidFill>
                </a14:hiddenFill>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45" name="Straight Connector 6">
              <a:extLst>
                <a:ext uri="{FF2B5EF4-FFF2-40B4-BE49-F238E27FC236}">
                  <a16:creationId xmlns:a16="http://schemas.microsoft.com/office/drawing/2014/main" id="{621021DE-54BE-4602-995A-D5F5295FF056}"/>
                </a:ext>
              </a:extLst>
            </p:cNvPr>
            <p:cNvSpPr/>
            <p:nvPr/>
          </p:nvSpPr>
          <p:spPr bwMode="auto">
            <a:xfrm flipV="1">
              <a:off x="5930901" y="2509837"/>
              <a:ext cx="330200" cy="588963"/>
            </a:xfrm>
            <a:prstGeom prst="line">
              <a:avLst/>
            </a:prstGeom>
            <a:noFill/>
            <a:ln w="112713" cap="flat">
              <a:solidFill>
                <a:srgbClr val="FFFFFF">
                  <a:lumMod val="85000"/>
                </a:srgbClr>
              </a:solidFill>
              <a:prstDash val="solid"/>
              <a:miter lim="800000"/>
            </a:ln>
            <a:extLst>
              <a:ext uri="{909E8E84-426E-40DD-AFC4-6F175D3DCCD1}">
                <a14:hiddenFill xmlns:a14="http://schemas.microsoft.com/office/drawing/2010/main">
                  <a:noFill/>
                </a14:hiddenFill>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46" name="Straight Connector 7">
              <a:extLst>
                <a:ext uri="{FF2B5EF4-FFF2-40B4-BE49-F238E27FC236}">
                  <a16:creationId xmlns:a16="http://schemas.microsoft.com/office/drawing/2014/main" id="{E9B50622-4C47-42BE-AE8F-AB04436D0150}"/>
                </a:ext>
              </a:extLst>
            </p:cNvPr>
            <p:cNvSpPr/>
            <p:nvPr/>
          </p:nvSpPr>
          <p:spPr bwMode="auto">
            <a:xfrm flipV="1">
              <a:off x="6964364" y="3098800"/>
              <a:ext cx="330200" cy="596900"/>
            </a:xfrm>
            <a:prstGeom prst="line">
              <a:avLst/>
            </a:prstGeom>
            <a:noFill/>
            <a:ln w="112713" cap="flat">
              <a:solidFill>
                <a:srgbClr val="FFFFFF">
                  <a:lumMod val="85000"/>
                </a:srgbClr>
              </a:solidFill>
              <a:prstDash val="solid"/>
              <a:miter lim="800000"/>
            </a:ln>
            <a:extLst>
              <a:ext uri="{909E8E84-426E-40DD-AFC4-6F175D3DCCD1}">
                <a14:hiddenFill xmlns:a14="http://schemas.microsoft.com/office/drawing/2010/main">
                  <a:noFill/>
                </a14:hiddenFill>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47" name="Straight Connector 8">
              <a:extLst>
                <a:ext uri="{FF2B5EF4-FFF2-40B4-BE49-F238E27FC236}">
                  <a16:creationId xmlns:a16="http://schemas.microsoft.com/office/drawing/2014/main" id="{876E0708-CB02-4450-B246-5BB2C20269CD}"/>
                </a:ext>
              </a:extLst>
            </p:cNvPr>
            <p:cNvSpPr/>
            <p:nvPr/>
          </p:nvSpPr>
          <p:spPr bwMode="auto">
            <a:xfrm flipV="1">
              <a:off x="4902201" y="4302125"/>
              <a:ext cx="331788" cy="595313"/>
            </a:xfrm>
            <a:prstGeom prst="line">
              <a:avLst/>
            </a:prstGeom>
            <a:noFill/>
            <a:ln w="112713" cap="flat">
              <a:solidFill>
                <a:srgbClr val="FFFFFF">
                  <a:lumMod val="85000"/>
                </a:srgbClr>
              </a:solidFill>
              <a:prstDash val="solid"/>
              <a:miter lim="800000"/>
            </a:ln>
            <a:extLst>
              <a:ext uri="{909E8E84-426E-40DD-AFC4-6F175D3DCCD1}">
                <a14:hiddenFill xmlns:a14="http://schemas.microsoft.com/office/drawing/2010/main">
                  <a:noFill/>
                </a14:hiddenFill>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48" name="Oval 9">
              <a:extLst>
                <a:ext uri="{FF2B5EF4-FFF2-40B4-BE49-F238E27FC236}">
                  <a16:creationId xmlns:a16="http://schemas.microsoft.com/office/drawing/2014/main" id="{2ED9F8F8-63A2-475E-8F0D-F75A16B6CA2F}"/>
                </a:ext>
              </a:extLst>
            </p:cNvPr>
            <p:cNvSpPr/>
            <p:nvPr/>
          </p:nvSpPr>
          <p:spPr bwMode="auto">
            <a:xfrm>
              <a:off x="6048376" y="3470275"/>
              <a:ext cx="449263" cy="449263"/>
            </a:xfrm>
            <a:prstGeom prst="ellipse">
              <a:avLst/>
            </a:prstGeom>
            <a:solidFill>
              <a:srgbClr val="11ADEB"/>
            </a:solidFill>
            <a:ln>
              <a:noFill/>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49" name="Oval 10">
              <a:extLst>
                <a:ext uri="{FF2B5EF4-FFF2-40B4-BE49-F238E27FC236}">
                  <a16:creationId xmlns:a16="http://schemas.microsoft.com/office/drawing/2014/main" id="{BFD1BD4B-CF76-4F30-80ED-FD03EAAAF266}"/>
                </a:ext>
              </a:extLst>
            </p:cNvPr>
            <p:cNvSpPr/>
            <p:nvPr/>
          </p:nvSpPr>
          <p:spPr bwMode="auto">
            <a:xfrm>
              <a:off x="4756151" y="3536950"/>
              <a:ext cx="314325" cy="309563"/>
            </a:xfrm>
            <a:prstGeom prst="ellipse">
              <a:avLst/>
            </a:prstGeom>
            <a:solidFill>
              <a:srgbClr val="119DD5"/>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50" name="Oval 11">
              <a:extLst>
                <a:ext uri="{FF2B5EF4-FFF2-40B4-BE49-F238E27FC236}">
                  <a16:creationId xmlns:a16="http://schemas.microsoft.com/office/drawing/2014/main" id="{4228E682-1254-42D9-92F1-EA3B42D82F75}"/>
                </a:ext>
              </a:extLst>
            </p:cNvPr>
            <p:cNvSpPr/>
            <p:nvPr/>
          </p:nvSpPr>
          <p:spPr bwMode="auto">
            <a:xfrm>
              <a:off x="5772151" y="2947987"/>
              <a:ext cx="309563" cy="307975"/>
            </a:xfrm>
            <a:prstGeom prst="ellipse">
              <a:avLst/>
            </a:prstGeom>
            <a:solidFill>
              <a:srgbClr val="216DE7"/>
            </a:solidFill>
            <a:ln>
              <a:noFill/>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51" name="Oval 12">
              <a:extLst>
                <a:ext uri="{FF2B5EF4-FFF2-40B4-BE49-F238E27FC236}">
                  <a16:creationId xmlns:a16="http://schemas.microsoft.com/office/drawing/2014/main" id="{503E92BC-9EDB-4C19-B813-DB90F0A24165}"/>
                </a:ext>
              </a:extLst>
            </p:cNvPr>
            <p:cNvSpPr/>
            <p:nvPr/>
          </p:nvSpPr>
          <p:spPr bwMode="auto">
            <a:xfrm>
              <a:off x="6807201" y="3554412"/>
              <a:ext cx="307975" cy="309563"/>
            </a:xfrm>
            <a:prstGeom prst="ellipse">
              <a:avLst/>
            </a:prstGeom>
            <a:solidFill>
              <a:srgbClr val="1E80D0"/>
            </a:solidFill>
            <a:ln>
              <a:noFill/>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52" name="Oval 13">
              <a:extLst>
                <a:ext uri="{FF2B5EF4-FFF2-40B4-BE49-F238E27FC236}">
                  <a16:creationId xmlns:a16="http://schemas.microsoft.com/office/drawing/2014/main" id="{E53CE785-3CDE-418F-A176-1C52D74B9389}"/>
                </a:ext>
              </a:extLst>
            </p:cNvPr>
            <p:cNvSpPr/>
            <p:nvPr/>
          </p:nvSpPr>
          <p:spPr bwMode="auto">
            <a:xfrm>
              <a:off x="7115176" y="4116387"/>
              <a:ext cx="314325" cy="309563"/>
            </a:xfrm>
            <a:prstGeom prst="ellipse">
              <a:avLst/>
            </a:prstGeom>
            <a:solidFill>
              <a:srgbClr val="25C9F2"/>
            </a:solidFill>
            <a:ln>
              <a:noFill/>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53" name="Oval 14">
              <a:extLst>
                <a:ext uri="{FF2B5EF4-FFF2-40B4-BE49-F238E27FC236}">
                  <a16:creationId xmlns:a16="http://schemas.microsoft.com/office/drawing/2014/main" id="{14E5EED0-CBA4-40F7-BF54-06D65889F414}"/>
                </a:ext>
              </a:extLst>
            </p:cNvPr>
            <p:cNvSpPr/>
            <p:nvPr/>
          </p:nvSpPr>
          <p:spPr bwMode="auto">
            <a:xfrm>
              <a:off x="6121401" y="4724400"/>
              <a:ext cx="309563" cy="307975"/>
            </a:xfrm>
            <a:prstGeom prst="ellipse">
              <a:avLst/>
            </a:prstGeom>
            <a:solidFill>
              <a:srgbClr val="1E8FEB"/>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54" name="Oval 15">
              <a:extLst>
                <a:ext uri="{FF2B5EF4-FFF2-40B4-BE49-F238E27FC236}">
                  <a16:creationId xmlns:a16="http://schemas.microsoft.com/office/drawing/2014/main" id="{488B698E-AC72-4471-A0EC-7A0B9FADB50D}"/>
                </a:ext>
              </a:extLst>
            </p:cNvPr>
            <p:cNvSpPr/>
            <p:nvPr/>
          </p:nvSpPr>
          <p:spPr bwMode="auto">
            <a:xfrm>
              <a:off x="7070726" y="2874962"/>
              <a:ext cx="449263" cy="449263"/>
            </a:xfrm>
            <a:prstGeom prst="ellipse">
              <a:avLst/>
            </a:prstGeom>
            <a:solidFill>
              <a:srgbClr val="1E8FEB"/>
            </a:solidFill>
            <a:ln>
              <a:noFill/>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55" name="Oval 16">
              <a:extLst>
                <a:ext uri="{FF2B5EF4-FFF2-40B4-BE49-F238E27FC236}">
                  <a16:creationId xmlns:a16="http://schemas.microsoft.com/office/drawing/2014/main" id="{4A3C6E02-DDC1-4142-8253-47508C4305B1}"/>
                </a:ext>
              </a:extLst>
            </p:cNvPr>
            <p:cNvSpPr/>
            <p:nvPr/>
          </p:nvSpPr>
          <p:spPr bwMode="auto">
            <a:xfrm>
              <a:off x="4676776" y="4673600"/>
              <a:ext cx="450850" cy="449263"/>
            </a:xfrm>
            <a:prstGeom prst="ellipse">
              <a:avLst/>
            </a:prstGeom>
            <a:solidFill>
              <a:srgbClr val="1E80D0"/>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56" name="Oval 17">
              <a:extLst>
                <a:ext uri="{FF2B5EF4-FFF2-40B4-BE49-F238E27FC236}">
                  <a16:creationId xmlns:a16="http://schemas.microsoft.com/office/drawing/2014/main" id="{6E1BE852-2A74-460A-9A06-CCBCA8ED3CBC}"/>
                </a:ext>
              </a:extLst>
            </p:cNvPr>
            <p:cNvSpPr/>
            <p:nvPr/>
          </p:nvSpPr>
          <p:spPr bwMode="auto">
            <a:xfrm>
              <a:off x="6037264" y="2278062"/>
              <a:ext cx="449263" cy="455613"/>
            </a:xfrm>
            <a:prstGeom prst="ellipse">
              <a:avLst/>
            </a:prstGeom>
            <a:solidFill>
              <a:srgbClr val="11ADEB"/>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57" name="Oval 18">
              <a:extLst>
                <a:ext uri="{FF2B5EF4-FFF2-40B4-BE49-F238E27FC236}">
                  <a16:creationId xmlns:a16="http://schemas.microsoft.com/office/drawing/2014/main" id="{2D444035-9783-4005-A397-9AB4EBE29B31}"/>
                </a:ext>
              </a:extLst>
            </p:cNvPr>
            <p:cNvSpPr/>
            <p:nvPr/>
          </p:nvSpPr>
          <p:spPr bwMode="auto">
            <a:xfrm>
              <a:off x="5138739" y="2981325"/>
              <a:ext cx="234950" cy="236538"/>
            </a:xfrm>
            <a:prstGeom prst="ellipse">
              <a:avLst/>
            </a:prstGeom>
            <a:solidFill>
              <a:srgbClr val="1E8FEB"/>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58" name="Oval 19">
              <a:extLst>
                <a:ext uri="{FF2B5EF4-FFF2-40B4-BE49-F238E27FC236}">
                  <a16:creationId xmlns:a16="http://schemas.microsoft.com/office/drawing/2014/main" id="{354CA91C-A6D4-495A-962C-E141A2744659}"/>
                </a:ext>
              </a:extLst>
            </p:cNvPr>
            <p:cNvSpPr/>
            <p:nvPr/>
          </p:nvSpPr>
          <p:spPr bwMode="auto">
            <a:xfrm>
              <a:off x="5127626" y="4173537"/>
              <a:ext cx="234950" cy="234950"/>
            </a:xfrm>
            <a:prstGeom prst="ellipse">
              <a:avLst/>
            </a:prstGeom>
            <a:solidFill>
              <a:srgbClr val="25C9F2"/>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59" name="Oval 20">
              <a:extLst>
                <a:ext uri="{FF2B5EF4-FFF2-40B4-BE49-F238E27FC236}">
                  <a16:creationId xmlns:a16="http://schemas.microsoft.com/office/drawing/2014/main" id="{24799DA2-4905-4CB8-803A-9217DD260B10}"/>
                </a:ext>
              </a:extLst>
            </p:cNvPr>
            <p:cNvSpPr/>
            <p:nvPr/>
          </p:nvSpPr>
          <p:spPr bwMode="auto">
            <a:xfrm>
              <a:off x="5795964" y="4156075"/>
              <a:ext cx="230188" cy="230188"/>
            </a:xfrm>
            <a:prstGeom prst="ellipse">
              <a:avLst/>
            </a:prstGeom>
            <a:solidFill>
              <a:srgbClr val="216DE7"/>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60" name="Oval 21">
              <a:extLst>
                <a:ext uri="{FF2B5EF4-FFF2-40B4-BE49-F238E27FC236}">
                  <a16:creationId xmlns:a16="http://schemas.microsoft.com/office/drawing/2014/main" id="{7D288E57-8511-4566-B14A-1788BE89DABE}"/>
                </a:ext>
              </a:extLst>
            </p:cNvPr>
            <p:cNvSpPr/>
            <p:nvPr/>
          </p:nvSpPr>
          <p:spPr bwMode="auto">
            <a:xfrm>
              <a:off x="6840539" y="4779962"/>
              <a:ext cx="234950" cy="236538"/>
            </a:xfrm>
            <a:prstGeom prst="ellipse">
              <a:avLst/>
            </a:prstGeom>
            <a:solidFill>
              <a:srgbClr val="119DD5"/>
            </a:solidFill>
            <a:ln>
              <a:noFill/>
            </a:ln>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grpSp>
      <p:grpSp>
        <p:nvGrpSpPr>
          <p:cNvPr id="61" name="组合 60">
            <a:extLst>
              <a:ext uri="{FF2B5EF4-FFF2-40B4-BE49-F238E27FC236}">
                <a16:creationId xmlns:a16="http://schemas.microsoft.com/office/drawing/2014/main" id="{C413183A-93D3-4EBC-A611-23B3A5D2F30F}"/>
              </a:ext>
            </a:extLst>
          </p:cNvPr>
          <p:cNvGrpSpPr/>
          <p:nvPr/>
        </p:nvGrpSpPr>
        <p:grpSpPr>
          <a:xfrm>
            <a:off x="582248" y="2191667"/>
            <a:ext cx="7611679" cy="3191805"/>
            <a:chOff x="972272" y="1484324"/>
            <a:chExt cx="5708759" cy="2393854"/>
          </a:xfrm>
        </p:grpSpPr>
        <p:grpSp>
          <p:nvGrpSpPr>
            <p:cNvPr id="62" name="Group 59">
              <a:extLst>
                <a:ext uri="{FF2B5EF4-FFF2-40B4-BE49-F238E27FC236}">
                  <a16:creationId xmlns:a16="http://schemas.microsoft.com/office/drawing/2014/main" id="{18E2C1A6-2575-4657-8B17-82D982D1EDEB}"/>
                </a:ext>
              </a:extLst>
            </p:cNvPr>
            <p:cNvGrpSpPr/>
            <p:nvPr/>
          </p:nvGrpSpPr>
          <p:grpSpPr>
            <a:xfrm>
              <a:off x="6296920" y="1553847"/>
              <a:ext cx="384111" cy="2312996"/>
              <a:chOff x="8544272" y="2071796"/>
              <a:chExt cx="512148" cy="3083994"/>
            </a:xfrm>
          </p:grpSpPr>
          <p:sp>
            <p:nvSpPr>
              <p:cNvPr id="67" name="Freeform: Shape 28">
                <a:extLst>
                  <a:ext uri="{FF2B5EF4-FFF2-40B4-BE49-F238E27FC236}">
                    <a16:creationId xmlns:a16="http://schemas.microsoft.com/office/drawing/2014/main" id="{E8C0FC0E-B0A0-4DD4-8E3C-B28D32EBAA38}"/>
                  </a:ext>
                </a:extLst>
              </p:cNvPr>
              <p:cNvSpPr>
                <a:spLocks noChangeAspect="1"/>
              </p:cNvSpPr>
              <p:nvPr/>
            </p:nvSpPr>
            <p:spPr bwMode="auto">
              <a:xfrm>
                <a:off x="8666177" y="4765445"/>
                <a:ext cx="390243" cy="390345"/>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rgbClr val="1E80D0"/>
              </a:solidFill>
              <a:ln>
                <a:noFill/>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68" name="Freeform: Shape 29">
                <a:extLst>
                  <a:ext uri="{FF2B5EF4-FFF2-40B4-BE49-F238E27FC236}">
                    <a16:creationId xmlns:a16="http://schemas.microsoft.com/office/drawing/2014/main" id="{35B44725-769B-4D1C-8459-7530B0D7D0DE}"/>
                  </a:ext>
                </a:extLst>
              </p:cNvPr>
              <p:cNvSpPr>
                <a:spLocks noChangeAspect="1"/>
              </p:cNvSpPr>
              <p:nvPr/>
            </p:nvSpPr>
            <p:spPr bwMode="auto">
              <a:xfrm>
                <a:off x="8708913" y="2071796"/>
                <a:ext cx="339566" cy="406410"/>
              </a:xfrm>
              <a:custGeom>
                <a:avLst/>
                <a:gdLst>
                  <a:gd name="connsiteX0" fmla="*/ 206367 w 449768"/>
                  <a:gd name="connsiteY0" fmla="*/ 423375 h 538305"/>
                  <a:gd name="connsiteX1" fmla="*/ 208536 w 449768"/>
                  <a:gd name="connsiteY1" fmla="*/ 434347 h 538305"/>
                  <a:gd name="connsiteX2" fmla="*/ 136133 w 449768"/>
                  <a:gd name="connsiteY2" fmla="*/ 527584 h 538305"/>
                  <a:gd name="connsiteX3" fmla="*/ 120760 w 449768"/>
                  <a:gd name="connsiteY3" fmla="*/ 517169 h 538305"/>
                  <a:gd name="connsiteX4" fmla="*/ 192667 w 449768"/>
                  <a:gd name="connsiteY4" fmla="*/ 423933 h 538305"/>
                  <a:gd name="connsiteX5" fmla="*/ 206367 w 449768"/>
                  <a:gd name="connsiteY5" fmla="*/ 423375 h 538305"/>
                  <a:gd name="connsiteX6" fmla="*/ 158371 w 449768"/>
                  <a:gd name="connsiteY6" fmla="*/ 386315 h 538305"/>
                  <a:gd name="connsiteX7" fmla="*/ 160292 w 449768"/>
                  <a:gd name="connsiteY7" fmla="*/ 397002 h 538305"/>
                  <a:gd name="connsiteX8" fmla="*/ 51725 w 449768"/>
                  <a:gd name="connsiteY8" fmla="*/ 536376 h 538305"/>
                  <a:gd name="connsiteX9" fmla="*/ 41315 w 449768"/>
                  <a:gd name="connsiteY9" fmla="*/ 525997 h 538305"/>
                  <a:gd name="connsiteX10" fmla="*/ 144924 w 449768"/>
                  <a:gd name="connsiteY10" fmla="*/ 387118 h 538305"/>
                  <a:gd name="connsiteX11" fmla="*/ 158371 w 449768"/>
                  <a:gd name="connsiteY11" fmla="*/ 386315 h 538305"/>
                  <a:gd name="connsiteX12" fmla="*/ 112005 w 449768"/>
                  <a:gd name="connsiteY12" fmla="*/ 349971 h 538305"/>
                  <a:gd name="connsiteX13" fmla="*/ 113740 w 449768"/>
                  <a:gd name="connsiteY13" fmla="*/ 362927 h 538305"/>
                  <a:gd name="connsiteX14" fmla="*/ 41338 w 449768"/>
                  <a:gd name="connsiteY14" fmla="*/ 455221 h 538305"/>
                  <a:gd name="connsiteX15" fmla="*/ 25965 w 449768"/>
                  <a:gd name="connsiteY15" fmla="*/ 444857 h 538305"/>
                  <a:gd name="connsiteX16" fmla="*/ 98367 w 449768"/>
                  <a:gd name="connsiteY16" fmla="*/ 352562 h 538305"/>
                  <a:gd name="connsiteX17" fmla="*/ 112005 w 449768"/>
                  <a:gd name="connsiteY17" fmla="*/ 349971 h 538305"/>
                  <a:gd name="connsiteX18" fmla="*/ 287508 w 449768"/>
                  <a:gd name="connsiteY18" fmla="*/ 153269 h 538305"/>
                  <a:gd name="connsiteX19" fmla="*/ 261020 w 449768"/>
                  <a:gd name="connsiteY19" fmla="*/ 165441 h 538305"/>
                  <a:gd name="connsiteX20" fmla="*/ 255548 w 449768"/>
                  <a:gd name="connsiteY20" fmla="*/ 175874 h 538305"/>
                  <a:gd name="connsiteX21" fmla="*/ 276441 w 449768"/>
                  <a:gd name="connsiteY21" fmla="*/ 232511 h 538305"/>
                  <a:gd name="connsiteX22" fmla="*/ 328174 w 449768"/>
                  <a:gd name="connsiteY22" fmla="*/ 227543 h 538305"/>
                  <a:gd name="connsiteX23" fmla="*/ 333645 w 449768"/>
                  <a:gd name="connsiteY23" fmla="*/ 217110 h 538305"/>
                  <a:gd name="connsiteX24" fmla="*/ 317727 w 449768"/>
                  <a:gd name="connsiteY24" fmla="*/ 160472 h 538305"/>
                  <a:gd name="connsiteX25" fmla="*/ 287508 w 449768"/>
                  <a:gd name="connsiteY25" fmla="*/ 153269 h 538305"/>
                  <a:gd name="connsiteX26" fmla="*/ 437111 w 449768"/>
                  <a:gd name="connsiteY26" fmla="*/ 0 h 538305"/>
                  <a:gd name="connsiteX27" fmla="*/ 442086 w 449768"/>
                  <a:gd name="connsiteY27" fmla="*/ 0 h 538305"/>
                  <a:gd name="connsiteX28" fmla="*/ 447557 w 449768"/>
                  <a:gd name="connsiteY28" fmla="*/ 4968 h 538305"/>
                  <a:gd name="connsiteX29" fmla="*/ 447557 w 449768"/>
                  <a:gd name="connsiteY29" fmla="*/ 9937 h 538305"/>
                  <a:gd name="connsiteX30" fmla="*/ 447557 w 449768"/>
                  <a:gd name="connsiteY30" fmla="*/ 20370 h 538305"/>
                  <a:gd name="connsiteX31" fmla="*/ 447557 w 449768"/>
                  <a:gd name="connsiteY31" fmla="*/ 46204 h 538305"/>
                  <a:gd name="connsiteX32" fmla="*/ 442086 w 449768"/>
                  <a:gd name="connsiteY32" fmla="*/ 103338 h 538305"/>
                  <a:gd name="connsiteX33" fmla="*/ 442086 w 449768"/>
                  <a:gd name="connsiteY33" fmla="*/ 113771 h 538305"/>
                  <a:gd name="connsiteX34" fmla="*/ 437111 w 449768"/>
                  <a:gd name="connsiteY34" fmla="*/ 134141 h 538305"/>
                  <a:gd name="connsiteX35" fmla="*/ 421194 w 449768"/>
                  <a:gd name="connsiteY35" fmla="*/ 175874 h 538305"/>
                  <a:gd name="connsiteX36" fmla="*/ 354040 w 449768"/>
                  <a:gd name="connsiteY36" fmla="*/ 289645 h 538305"/>
                  <a:gd name="connsiteX37" fmla="*/ 344091 w 449768"/>
                  <a:gd name="connsiteY37" fmla="*/ 325913 h 538305"/>
                  <a:gd name="connsiteX38" fmla="*/ 276441 w 449768"/>
                  <a:gd name="connsiteY38" fmla="*/ 506754 h 538305"/>
                  <a:gd name="connsiteX39" fmla="*/ 261020 w 449768"/>
                  <a:gd name="connsiteY39" fmla="*/ 496321 h 538305"/>
                  <a:gd name="connsiteX40" fmla="*/ 17278 w 449768"/>
                  <a:gd name="connsiteY40" fmla="*/ 310511 h 538305"/>
                  <a:gd name="connsiteX41" fmla="*/ 1858 w 449768"/>
                  <a:gd name="connsiteY41" fmla="*/ 289645 h 538305"/>
                  <a:gd name="connsiteX42" fmla="*/ 162528 w 449768"/>
                  <a:gd name="connsiteY42" fmla="*/ 186307 h 538305"/>
                  <a:gd name="connsiteX43" fmla="*/ 193369 w 449768"/>
                  <a:gd name="connsiteY43" fmla="*/ 165441 h 538305"/>
                  <a:gd name="connsiteX44" fmla="*/ 312753 w 449768"/>
                  <a:gd name="connsiteY44" fmla="*/ 51669 h 538305"/>
                  <a:gd name="connsiteX45" fmla="*/ 400799 w 449768"/>
                  <a:gd name="connsiteY45" fmla="*/ 9937 h 538305"/>
                  <a:gd name="connsiteX46" fmla="*/ 426665 w 449768"/>
                  <a:gd name="connsiteY46" fmla="*/ 4968 h 538305"/>
                  <a:gd name="connsiteX47" fmla="*/ 437111 w 449768"/>
                  <a:gd name="connsiteY47" fmla="*/ 0 h 53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49768" h="538305">
                    <a:moveTo>
                      <a:pt x="206367" y="423375"/>
                    </a:moveTo>
                    <a:cubicBezTo>
                      <a:pt x="209652" y="425297"/>
                      <a:pt x="211016" y="429140"/>
                      <a:pt x="208536" y="434347"/>
                    </a:cubicBezTo>
                    <a:cubicBezTo>
                      <a:pt x="198122" y="460136"/>
                      <a:pt x="172335" y="506754"/>
                      <a:pt x="136133" y="527584"/>
                    </a:cubicBezTo>
                    <a:cubicBezTo>
                      <a:pt x="125719" y="532543"/>
                      <a:pt x="115305" y="527584"/>
                      <a:pt x="120760" y="517169"/>
                    </a:cubicBezTo>
                    <a:cubicBezTo>
                      <a:pt x="130678" y="491380"/>
                      <a:pt x="151507" y="450217"/>
                      <a:pt x="192667" y="423933"/>
                    </a:cubicBezTo>
                    <a:cubicBezTo>
                      <a:pt x="197874" y="421453"/>
                      <a:pt x="203081" y="421453"/>
                      <a:pt x="206367" y="423375"/>
                    </a:cubicBezTo>
                    <a:close/>
                    <a:moveTo>
                      <a:pt x="158371" y="386315"/>
                    </a:moveTo>
                    <a:cubicBezTo>
                      <a:pt x="161532" y="388230"/>
                      <a:pt x="162771" y="392060"/>
                      <a:pt x="160292" y="397002"/>
                    </a:cubicBezTo>
                    <a:cubicBezTo>
                      <a:pt x="144924" y="433081"/>
                      <a:pt x="113693" y="500297"/>
                      <a:pt x="51725" y="536376"/>
                    </a:cubicBezTo>
                    <a:cubicBezTo>
                      <a:pt x="41315" y="541318"/>
                      <a:pt x="36357" y="536376"/>
                      <a:pt x="41315" y="525997"/>
                    </a:cubicBezTo>
                    <a:cubicBezTo>
                      <a:pt x="51725" y="489918"/>
                      <a:pt x="82957" y="422702"/>
                      <a:pt x="144924" y="387118"/>
                    </a:cubicBezTo>
                    <a:cubicBezTo>
                      <a:pt x="150130" y="384399"/>
                      <a:pt x="155211" y="384399"/>
                      <a:pt x="158371" y="386315"/>
                    </a:cubicBezTo>
                    <a:close/>
                    <a:moveTo>
                      <a:pt x="112005" y="349971"/>
                    </a:moveTo>
                    <a:cubicBezTo>
                      <a:pt x="115228" y="352562"/>
                      <a:pt x="116468" y="357744"/>
                      <a:pt x="113740" y="362927"/>
                    </a:cubicBezTo>
                    <a:cubicBezTo>
                      <a:pt x="103326" y="388591"/>
                      <a:pt x="77539" y="429556"/>
                      <a:pt x="41338" y="455221"/>
                    </a:cubicBezTo>
                    <a:cubicBezTo>
                      <a:pt x="25965" y="460157"/>
                      <a:pt x="21006" y="455221"/>
                      <a:pt x="25965" y="444857"/>
                    </a:cubicBezTo>
                    <a:cubicBezTo>
                      <a:pt x="36379" y="419192"/>
                      <a:pt x="57207" y="378227"/>
                      <a:pt x="98367" y="352562"/>
                    </a:cubicBezTo>
                    <a:cubicBezTo>
                      <a:pt x="103574" y="347380"/>
                      <a:pt x="108781" y="347380"/>
                      <a:pt x="112005" y="349971"/>
                    </a:cubicBezTo>
                    <a:close/>
                    <a:moveTo>
                      <a:pt x="287508" y="153269"/>
                    </a:moveTo>
                    <a:cubicBezTo>
                      <a:pt x="277809" y="153890"/>
                      <a:pt x="268730" y="157740"/>
                      <a:pt x="261020" y="165441"/>
                    </a:cubicBezTo>
                    <a:cubicBezTo>
                      <a:pt x="261020" y="170409"/>
                      <a:pt x="261020" y="170409"/>
                      <a:pt x="255548" y="175874"/>
                    </a:cubicBezTo>
                    <a:cubicBezTo>
                      <a:pt x="245600" y="196243"/>
                      <a:pt x="250574" y="222575"/>
                      <a:pt x="276441" y="232511"/>
                    </a:cubicBezTo>
                    <a:cubicBezTo>
                      <a:pt x="291861" y="242944"/>
                      <a:pt x="317727" y="242944"/>
                      <a:pt x="328174" y="227543"/>
                    </a:cubicBezTo>
                    <a:cubicBezTo>
                      <a:pt x="333645" y="222575"/>
                      <a:pt x="333645" y="222575"/>
                      <a:pt x="333645" y="217110"/>
                    </a:cubicBezTo>
                    <a:cubicBezTo>
                      <a:pt x="349066" y="196243"/>
                      <a:pt x="338620" y="170409"/>
                      <a:pt x="317727" y="160472"/>
                    </a:cubicBezTo>
                    <a:cubicBezTo>
                      <a:pt x="307530" y="155256"/>
                      <a:pt x="297208" y="152648"/>
                      <a:pt x="287508" y="153269"/>
                    </a:cubicBezTo>
                    <a:close/>
                    <a:moveTo>
                      <a:pt x="437111" y="0"/>
                    </a:moveTo>
                    <a:lnTo>
                      <a:pt x="442086" y="0"/>
                    </a:lnTo>
                    <a:cubicBezTo>
                      <a:pt x="447557" y="0"/>
                      <a:pt x="452532" y="0"/>
                      <a:pt x="447557" y="4968"/>
                    </a:cubicBezTo>
                    <a:lnTo>
                      <a:pt x="447557" y="9937"/>
                    </a:lnTo>
                    <a:cubicBezTo>
                      <a:pt x="452532" y="15402"/>
                      <a:pt x="447557" y="15402"/>
                      <a:pt x="447557" y="20370"/>
                    </a:cubicBezTo>
                    <a:cubicBezTo>
                      <a:pt x="447557" y="25835"/>
                      <a:pt x="447557" y="36268"/>
                      <a:pt x="447557" y="46204"/>
                    </a:cubicBezTo>
                    <a:cubicBezTo>
                      <a:pt x="447557" y="62102"/>
                      <a:pt x="447557" y="82472"/>
                      <a:pt x="442086" y="103338"/>
                    </a:cubicBezTo>
                    <a:cubicBezTo>
                      <a:pt x="442086" y="108306"/>
                      <a:pt x="442086" y="108306"/>
                      <a:pt x="442086" y="113771"/>
                    </a:cubicBezTo>
                    <a:cubicBezTo>
                      <a:pt x="437111" y="124205"/>
                      <a:pt x="437111" y="129173"/>
                      <a:pt x="437111" y="134141"/>
                    </a:cubicBezTo>
                    <a:cubicBezTo>
                      <a:pt x="431640" y="150039"/>
                      <a:pt x="426665" y="165441"/>
                      <a:pt x="421194" y="175874"/>
                    </a:cubicBezTo>
                    <a:cubicBezTo>
                      <a:pt x="406271" y="212141"/>
                      <a:pt x="385378" y="248409"/>
                      <a:pt x="354040" y="289645"/>
                    </a:cubicBezTo>
                    <a:cubicBezTo>
                      <a:pt x="349066" y="294613"/>
                      <a:pt x="344091" y="315479"/>
                      <a:pt x="344091" y="325913"/>
                    </a:cubicBezTo>
                    <a:cubicBezTo>
                      <a:pt x="354040" y="367148"/>
                      <a:pt x="359512" y="460053"/>
                      <a:pt x="276441" y="506754"/>
                    </a:cubicBezTo>
                    <a:cubicBezTo>
                      <a:pt x="265994" y="517187"/>
                      <a:pt x="255548" y="512219"/>
                      <a:pt x="261020" y="496321"/>
                    </a:cubicBezTo>
                    <a:cubicBezTo>
                      <a:pt x="261020" y="439684"/>
                      <a:pt x="240128" y="305046"/>
                      <a:pt x="17278" y="310511"/>
                    </a:cubicBezTo>
                    <a:cubicBezTo>
                      <a:pt x="1858" y="310511"/>
                      <a:pt x="-3117" y="300078"/>
                      <a:pt x="1858" y="289645"/>
                    </a:cubicBezTo>
                    <a:cubicBezTo>
                      <a:pt x="17278" y="253377"/>
                      <a:pt x="59062" y="180842"/>
                      <a:pt x="162528" y="186307"/>
                    </a:cubicBezTo>
                    <a:cubicBezTo>
                      <a:pt x="172975" y="186307"/>
                      <a:pt x="188395" y="175874"/>
                      <a:pt x="193369" y="165441"/>
                    </a:cubicBezTo>
                    <a:cubicBezTo>
                      <a:pt x="214261" y="139606"/>
                      <a:pt x="250574" y="87937"/>
                      <a:pt x="312753" y="51669"/>
                    </a:cubicBezTo>
                    <a:cubicBezTo>
                      <a:pt x="349066" y="25835"/>
                      <a:pt x="379907" y="15402"/>
                      <a:pt x="400799" y="9937"/>
                    </a:cubicBezTo>
                    <a:cubicBezTo>
                      <a:pt x="416219" y="9937"/>
                      <a:pt x="426665" y="9937"/>
                      <a:pt x="426665" y="4968"/>
                    </a:cubicBezTo>
                    <a:cubicBezTo>
                      <a:pt x="431640" y="4968"/>
                      <a:pt x="431640" y="0"/>
                      <a:pt x="437111" y="0"/>
                    </a:cubicBezTo>
                    <a:close/>
                  </a:path>
                </a:pathLst>
              </a:custGeom>
              <a:solidFill>
                <a:srgbClr val="216DE7"/>
              </a:solidFill>
              <a:ln>
                <a:noFill/>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69" name="Freeform: Shape 30">
                <a:extLst>
                  <a:ext uri="{FF2B5EF4-FFF2-40B4-BE49-F238E27FC236}">
                    <a16:creationId xmlns:a16="http://schemas.microsoft.com/office/drawing/2014/main" id="{CD0D45BD-8721-4D31-AF41-8673F352D13F}"/>
                  </a:ext>
                </a:extLst>
              </p:cNvPr>
              <p:cNvSpPr>
                <a:spLocks noChangeAspect="1"/>
              </p:cNvSpPr>
              <p:nvPr/>
            </p:nvSpPr>
            <p:spPr bwMode="auto">
              <a:xfrm>
                <a:off x="8544272" y="3465433"/>
                <a:ext cx="512148" cy="285722"/>
              </a:xfrm>
              <a:custGeom>
                <a:avLst/>
                <a:gdLst>
                  <a:gd name="T0" fmla="*/ 585 w 1564"/>
                  <a:gd name="T1" fmla="*/ 610 h 871"/>
                  <a:gd name="T2" fmla="*/ 451 w 1564"/>
                  <a:gd name="T3" fmla="*/ 744 h 871"/>
                  <a:gd name="T4" fmla="*/ 585 w 1564"/>
                  <a:gd name="T5" fmla="*/ 870 h 871"/>
                  <a:gd name="T6" fmla="*/ 710 w 1564"/>
                  <a:gd name="T7" fmla="*/ 744 h 871"/>
                  <a:gd name="T8" fmla="*/ 585 w 1564"/>
                  <a:gd name="T9" fmla="*/ 610 h 871"/>
                  <a:gd name="T10" fmla="*/ 585 w 1564"/>
                  <a:gd name="T11" fmla="*/ 811 h 871"/>
                  <a:gd name="T12" fmla="*/ 518 w 1564"/>
                  <a:gd name="T13" fmla="*/ 744 h 871"/>
                  <a:gd name="T14" fmla="*/ 585 w 1564"/>
                  <a:gd name="T15" fmla="*/ 677 h 871"/>
                  <a:gd name="T16" fmla="*/ 643 w 1564"/>
                  <a:gd name="T17" fmla="*/ 744 h 871"/>
                  <a:gd name="T18" fmla="*/ 585 w 1564"/>
                  <a:gd name="T19" fmla="*/ 811 h 871"/>
                  <a:gd name="T20" fmla="*/ 1563 w 1564"/>
                  <a:gd name="T21" fmla="*/ 519 h 871"/>
                  <a:gd name="T22" fmla="*/ 1563 w 1564"/>
                  <a:gd name="T23" fmla="*/ 652 h 871"/>
                  <a:gd name="T24" fmla="*/ 1505 w 1564"/>
                  <a:gd name="T25" fmla="*/ 719 h 871"/>
                  <a:gd name="T26" fmla="*/ 1429 w 1564"/>
                  <a:gd name="T27" fmla="*/ 719 h 871"/>
                  <a:gd name="T28" fmla="*/ 1262 w 1564"/>
                  <a:gd name="T29" fmla="*/ 569 h 871"/>
                  <a:gd name="T30" fmla="*/ 1095 w 1564"/>
                  <a:gd name="T31" fmla="*/ 719 h 871"/>
                  <a:gd name="T32" fmla="*/ 752 w 1564"/>
                  <a:gd name="T33" fmla="*/ 719 h 871"/>
                  <a:gd name="T34" fmla="*/ 585 w 1564"/>
                  <a:gd name="T35" fmla="*/ 569 h 871"/>
                  <a:gd name="T36" fmla="*/ 409 w 1564"/>
                  <a:gd name="T37" fmla="*/ 719 h 871"/>
                  <a:gd name="T38" fmla="*/ 326 w 1564"/>
                  <a:gd name="T39" fmla="*/ 719 h 871"/>
                  <a:gd name="T40" fmla="*/ 267 w 1564"/>
                  <a:gd name="T41" fmla="*/ 652 h 871"/>
                  <a:gd name="T42" fmla="*/ 267 w 1564"/>
                  <a:gd name="T43" fmla="*/ 519 h 871"/>
                  <a:gd name="T44" fmla="*/ 1563 w 1564"/>
                  <a:gd name="T45" fmla="*/ 519 h 871"/>
                  <a:gd name="T46" fmla="*/ 1262 w 1564"/>
                  <a:gd name="T47" fmla="*/ 610 h 871"/>
                  <a:gd name="T48" fmla="*/ 1128 w 1564"/>
                  <a:gd name="T49" fmla="*/ 744 h 871"/>
                  <a:gd name="T50" fmla="*/ 1262 w 1564"/>
                  <a:gd name="T51" fmla="*/ 870 h 871"/>
                  <a:gd name="T52" fmla="*/ 1396 w 1564"/>
                  <a:gd name="T53" fmla="*/ 744 h 871"/>
                  <a:gd name="T54" fmla="*/ 1262 w 1564"/>
                  <a:gd name="T55" fmla="*/ 610 h 871"/>
                  <a:gd name="T56" fmla="*/ 1262 w 1564"/>
                  <a:gd name="T57" fmla="*/ 811 h 871"/>
                  <a:gd name="T58" fmla="*/ 1195 w 1564"/>
                  <a:gd name="T59" fmla="*/ 744 h 871"/>
                  <a:gd name="T60" fmla="*/ 1262 w 1564"/>
                  <a:gd name="T61" fmla="*/ 677 h 871"/>
                  <a:gd name="T62" fmla="*/ 1329 w 1564"/>
                  <a:gd name="T63" fmla="*/ 744 h 871"/>
                  <a:gd name="T64" fmla="*/ 1262 w 1564"/>
                  <a:gd name="T65" fmla="*/ 811 h 871"/>
                  <a:gd name="T66" fmla="*/ 1538 w 1564"/>
                  <a:gd name="T67" fmla="*/ 376 h 871"/>
                  <a:gd name="T68" fmla="*/ 1295 w 1564"/>
                  <a:gd name="T69" fmla="*/ 134 h 871"/>
                  <a:gd name="T70" fmla="*/ 1229 w 1564"/>
                  <a:gd name="T71" fmla="*/ 109 h 871"/>
                  <a:gd name="T72" fmla="*/ 1112 w 1564"/>
                  <a:gd name="T73" fmla="*/ 109 h 871"/>
                  <a:gd name="T74" fmla="*/ 1112 w 1564"/>
                  <a:gd name="T75" fmla="*/ 59 h 871"/>
                  <a:gd name="T76" fmla="*/ 1045 w 1564"/>
                  <a:gd name="T77" fmla="*/ 0 h 871"/>
                  <a:gd name="T78" fmla="*/ 326 w 1564"/>
                  <a:gd name="T79" fmla="*/ 0 h 871"/>
                  <a:gd name="T80" fmla="*/ 267 w 1564"/>
                  <a:gd name="T81" fmla="*/ 59 h 871"/>
                  <a:gd name="T82" fmla="*/ 267 w 1564"/>
                  <a:gd name="T83" fmla="*/ 75 h 871"/>
                  <a:gd name="T84" fmla="*/ 8 w 1564"/>
                  <a:gd name="T85" fmla="*/ 101 h 871"/>
                  <a:gd name="T86" fmla="*/ 459 w 1564"/>
                  <a:gd name="T87" fmla="*/ 159 h 871"/>
                  <a:gd name="T88" fmla="*/ 0 w 1564"/>
                  <a:gd name="T89" fmla="*/ 209 h 871"/>
                  <a:gd name="T90" fmla="*/ 459 w 1564"/>
                  <a:gd name="T91" fmla="*/ 268 h 871"/>
                  <a:gd name="T92" fmla="*/ 0 w 1564"/>
                  <a:gd name="T93" fmla="*/ 309 h 871"/>
                  <a:gd name="T94" fmla="*/ 267 w 1564"/>
                  <a:gd name="T95" fmla="*/ 360 h 871"/>
                  <a:gd name="T96" fmla="*/ 267 w 1564"/>
                  <a:gd name="T97" fmla="*/ 485 h 871"/>
                  <a:gd name="T98" fmla="*/ 1563 w 1564"/>
                  <a:gd name="T99" fmla="*/ 485 h 871"/>
                  <a:gd name="T100" fmla="*/ 1563 w 1564"/>
                  <a:gd name="T101" fmla="*/ 435 h 871"/>
                  <a:gd name="T102" fmla="*/ 1538 w 1564"/>
                  <a:gd name="T103" fmla="*/ 376 h 871"/>
                  <a:gd name="T104" fmla="*/ 1429 w 1564"/>
                  <a:gd name="T105" fmla="*/ 385 h 871"/>
                  <a:gd name="T106" fmla="*/ 1195 w 1564"/>
                  <a:gd name="T107" fmla="*/ 385 h 871"/>
                  <a:gd name="T108" fmla="*/ 1178 w 1564"/>
                  <a:gd name="T109" fmla="*/ 376 h 871"/>
                  <a:gd name="T110" fmla="*/ 1178 w 1564"/>
                  <a:gd name="T111" fmla="*/ 193 h 871"/>
                  <a:gd name="T112" fmla="*/ 1195 w 1564"/>
                  <a:gd name="T113" fmla="*/ 184 h 871"/>
                  <a:gd name="T114" fmla="*/ 1237 w 1564"/>
                  <a:gd name="T115" fmla="*/ 184 h 871"/>
                  <a:gd name="T116" fmla="*/ 1245 w 1564"/>
                  <a:gd name="T117" fmla="*/ 184 h 871"/>
                  <a:gd name="T118" fmla="*/ 1438 w 1564"/>
                  <a:gd name="T119" fmla="*/ 368 h 871"/>
                  <a:gd name="T120" fmla="*/ 1429 w 1564"/>
                  <a:gd name="T121" fmla="*/ 385 h 871"/>
                  <a:gd name="T122" fmla="*/ 1429 w 1564"/>
                  <a:gd name="T123" fmla="*/ 385 h 871"/>
                  <a:gd name="T124" fmla="*/ 1429 w 1564"/>
                  <a:gd name="T125" fmla="*/ 385 h 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64" h="871">
                    <a:moveTo>
                      <a:pt x="585" y="610"/>
                    </a:moveTo>
                    <a:cubicBezTo>
                      <a:pt x="510" y="610"/>
                      <a:pt x="451" y="669"/>
                      <a:pt x="451" y="744"/>
                    </a:cubicBezTo>
                    <a:cubicBezTo>
                      <a:pt x="451" y="820"/>
                      <a:pt x="510" y="870"/>
                      <a:pt x="585" y="870"/>
                    </a:cubicBezTo>
                    <a:cubicBezTo>
                      <a:pt x="652" y="870"/>
                      <a:pt x="710" y="820"/>
                      <a:pt x="710" y="744"/>
                    </a:cubicBezTo>
                    <a:cubicBezTo>
                      <a:pt x="710" y="669"/>
                      <a:pt x="652" y="610"/>
                      <a:pt x="585" y="610"/>
                    </a:cubicBezTo>
                    <a:close/>
                    <a:moveTo>
                      <a:pt x="585" y="811"/>
                    </a:moveTo>
                    <a:cubicBezTo>
                      <a:pt x="543" y="811"/>
                      <a:pt x="518" y="778"/>
                      <a:pt x="518" y="744"/>
                    </a:cubicBezTo>
                    <a:cubicBezTo>
                      <a:pt x="518" y="711"/>
                      <a:pt x="543" y="677"/>
                      <a:pt x="585" y="677"/>
                    </a:cubicBezTo>
                    <a:cubicBezTo>
                      <a:pt x="618" y="677"/>
                      <a:pt x="643" y="711"/>
                      <a:pt x="643" y="744"/>
                    </a:cubicBezTo>
                    <a:cubicBezTo>
                      <a:pt x="643" y="778"/>
                      <a:pt x="618" y="811"/>
                      <a:pt x="585" y="811"/>
                    </a:cubicBezTo>
                    <a:close/>
                    <a:moveTo>
                      <a:pt x="1563" y="519"/>
                    </a:moveTo>
                    <a:cubicBezTo>
                      <a:pt x="1563" y="652"/>
                      <a:pt x="1563" y="652"/>
                      <a:pt x="1563" y="652"/>
                    </a:cubicBezTo>
                    <a:cubicBezTo>
                      <a:pt x="1563" y="694"/>
                      <a:pt x="1538" y="719"/>
                      <a:pt x="1505" y="719"/>
                    </a:cubicBezTo>
                    <a:cubicBezTo>
                      <a:pt x="1429" y="719"/>
                      <a:pt x="1429" y="719"/>
                      <a:pt x="1429" y="719"/>
                    </a:cubicBezTo>
                    <a:cubicBezTo>
                      <a:pt x="1421" y="636"/>
                      <a:pt x="1346" y="569"/>
                      <a:pt x="1262" y="569"/>
                    </a:cubicBezTo>
                    <a:cubicBezTo>
                      <a:pt x="1178" y="569"/>
                      <a:pt x="1103" y="636"/>
                      <a:pt x="1095" y="719"/>
                    </a:cubicBezTo>
                    <a:cubicBezTo>
                      <a:pt x="752" y="719"/>
                      <a:pt x="752" y="719"/>
                      <a:pt x="752" y="719"/>
                    </a:cubicBezTo>
                    <a:cubicBezTo>
                      <a:pt x="735" y="636"/>
                      <a:pt x="669" y="569"/>
                      <a:pt x="585" y="569"/>
                    </a:cubicBezTo>
                    <a:cubicBezTo>
                      <a:pt x="493" y="569"/>
                      <a:pt x="426" y="636"/>
                      <a:pt x="409" y="719"/>
                    </a:cubicBezTo>
                    <a:cubicBezTo>
                      <a:pt x="326" y="719"/>
                      <a:pt x="326" y="719"/>
                      <a:pt x="326" y="719"/>
                    </a:cubicBezTo>
                    <a:cubicBezTo>
                      <a:pt x="292" y="719"/>
                      <a:pt x="267" y="694"/>
                      <a:pt x="267" y="652"/>
                    </a:cubicBezTo>
                    <a:cubicBezTo>
                      <a:pt x="267" y="519"/>
                      <a:pt x="267" y="519"/>
                      <a:pt x="267" y="519"/>
                    </a:cubicBezTo>
                    <a:lnTo>
                      <a:pt x="1563" y="519"/>
                    </a:lnTo>
                    <a:close/>
                    <a:moveTo>
                      <a:pt x="1262" y="610"/>
                    </a:moveTo>
                    <a:cubicBezTo>
                      <a:pt x="1187" y="610"/>
                      <a:pt x="1128" y="669"/>
                      <a:pt x="1128" y="744"/>
                    </a:cubicBezTo>
                    <a:cubicBezTo>
                      <a:pt x="1128" y="820"/>
                      <a:pt x="1187" y="870"/>
                      <a:pt x="1262" y="870"/>
                    </a:cubicBezTo>
                    <a:cubicBezTo>
                      <a:pt x="1337" y="870"/>
                      <a:pt x="1396" y="820"/>
                      <a:pt x="1396" y="744"/>
                    </a:cubicBezTo>
                    <a:cubicBezTo>
                      <a:pt x="1396" y="669"/>
                      <a:pt x="1337" y="610"/>
                      <a:pt x="1262" y="610"/>
                    </a:cubicBezTo>
                    <a:close/>
                    <a:moveTo>
                      <a:pt x="1262" y="811"/>
                    </a:moveTo>
                    <a:cubicBezTo>
                      <a:pt x="1229" y="811"/>
                      <a:pt x="1195" y="778"/>
                      <a:pt x="1195" y="744"/>
                    </a:cubicBezTo>
                    <a:cubicBezTo>
                      <a:pt x="1195" y="711"/>
                      <a:pt x="1229" y="677"/>
                      <a:pt x="1262" y="677"/>
                    </a:cubicBezTo>
                    <a:cubicBezTo>
                      <a:pt x="1295" y="677"/>
                      <a:pt x="1329" y="711"/>
                      <a:pt x="1329" y="744"/>
                    </a:cubicBezTo>
                    <a:cubicBezTo>
                      <a:pt x="1329" y="778"/>
                      <a:pt x="1295" y="811"/>
                      <a:pt x="1262" y="811"/>
                    </a:cubicBezTo>
                    <a:close/>
                    <a:moveTo>
                      <a:pt x="1538" y="376"/>
                    </a:moveTo>
                    <a:cubicBezTo>
                      <a:pt x="1295" y="134"/>
                      <a:pt x="1295" y="134"/>
                      <a:pt x="1295" y="134"/>
                    </a:cubicBezTo>
                    <a:cubicBezTo>
                      <a:pt x="1279" y="117"/>
                      <a:pt x="1254" y="109"/>
                      <a:pt x="1229" y="109"/>
                    </a:cubicBezTo>
                    <a:cubicBezTo>
                      <a:pt x="1112" y="109"/>
                      <a:pt x="1112" y="109"/>
                      <a:pt x="1112" y="109"/>
                    </a:cubicBezTo>
                    <a:cubicBezTo>
                      <a:pt x="1112" y="59"/>
                      <a:pt x="1112" y="59"/>
                      <a:pt x="1112" y="59"/>
                    </a:cubicBezTo>
                    <a:cubicBezTo>
                      <a:pt x="1112" y="25"/>
                      <a:pt x="1078" y="0"/>
                      <a:pt x="1045" y="0"/>
                    </a:cubicBezTo>
                    <a:cubicBezTo>
                      <a:pt x="326" y="0"/>
                      <a:pt x="326" y="0"/>
                      <a:pt x="326" y="0"/>
                    </a:cubicBezTo>
                    <a:cubicBezTo>
                      <a:pt x="292" y="0"/>
                      <a:pt x="267" y="25"/>
                      <a:pt x="267" y="59"/>
                    </a:cubicBezTo>
                    <a:cubicBezTo>
                      <a:pt x="267" y="75"/>
                      <a:pt x="267" y="75"/>
                      <a:pt x="267" y="75"/>
                    </a:cubicBezTo>
                    <a:cubicBezTo>
                      <a:pt x="8" y="101"/>
                      <a:pt x="8" y="101"/>
                      <a:pt x="8" y="101"/>
                    </a:cubicBezTo>
                    <a:cubicBezTo>
                      <a:pt x="459" y="159"/>
                      <a:pt x="459" y="159"/>
                      <a:pt x="459" y="159"/>
                    </a:cubicBezTo>
                    <a:cubicBezTo>
                      <a:pt x="0" y="209"/>
                      <a:pt x="0" y="209"/>
                      <a:pt x="0" y="209"/>
                    </a:cubicBezTo>
                    <a:cubicBezTo>
                      <a:pt x="459" y="268"/>
                      <a:pt x="459" y="268"/>
                      <a:pt x="459" y="268"/>
                    </a:cubicBezTo>
                    <a:cubicBezTo>
                      <a:pt x="0" y="309"/>
                      <a:pt x="0" y="309"/>
                      <a:pt x="0" y="309"/>
                    </a:cubicBezTo>
                    <a:cubicBezTo>
                      <a:pt x="267" y="360"/>
                      <a:pt x="267" y="360"/>
                      <a:pt x="267" y="360"/>
                    </a:cubicBezTo>
                    <a:cubicBezTo>
                      <a:pt x="267" y="485"/>
                      <a:pt x="267" y="485"/>
                      <a:pt x="267" y="485"/>
                    </a:cubicBezTo>
                    <a:cubicBezTo>
                      <a:pt x="1563" y="485"/>
                      <a:pt x="1563" y="485"/>
                      <a:pt x="1563" y="485"/>
                    </a:cubicBezTo>
                    <a:cubicBezTo>
                      <a:pt x="1563" y="435"/>
                      <a:pt x="1563" y="435"/>
                      <a:pt x="1563" y="435"/>
                    </a:cubicBezTo>
                    <a:cubicBezTo>
                      <a:pt x="1563" y="410"/>
                      <a:pt x="1555" y="393"/>
                      <a:pt x="1538" y="376"/>
                    </a:cubicBezTo>
                    <a:close/>
                    <a:moveTo>
                      <a:pt x="1429" y="385"/>
                    </a:moveTo>
                    <a:cubicBezTo>
                      <a:pt x="1195" y="385"/>
                      <a:pt x="1195" y="385"/>
                      <a:pt x="1195" y="385"/>
                    </a:cubicBezTo>
                    <a:cubicBezTo>
                      <a:pt x="1187" y="385"/>
                      <a:pt x="1178" y="376"/>
                      <a:pt x="1178" y="376"/>
                    </a:cubicBezTo>
                    <a:cubicBezTo>
                      <a:pt x="1178" y="193"/>
                      <a:pt x="1178" y="193"/>
                      <a:pt x="1178" y="193"/>
                    </a:cubicBezTo>
                    <a:cubicBezTo>
                      <a:pt x="1178" y="184"/>
                      <a:pt x="1187" y="184"/>
                      <a:pt x="1195" y="184"/>
                    </a:cubicBezTo>
                    <a:cubicBezTo>
                      <a:pt x="1237" y="184"/>
                      <a:pt x="1237" y="184"/>
                      <a:pt x="1237" y="184"/>
                    </a:cubicBezTo>
                    <a:lnTo>
                      <a:pt x="1245" y="184"/>
                    </a:lnTo>
                    <a:cubicBezTo>
                      <a:pt x="1438" y="368"/>
                      <a:pt x="1438" y="368"/>
                      <a:pt x="1438" y="368"/>
                    </a:cubicBezTo>
                    <a:cubicBezTo>
                      <a:pt x="1446" y="376"/>
                      <a:pt x="1438" y="385"/>
                      <a:pt x="1429" y="385"/>
                    </a:cubicBezTo>
                    <a:close/>
                    <a:moveTo>
                      <a:pt x="1429" y="385"/>
                    </a:moveTo>
                    <a:lnTo>
                      <a:pt x="1429" y="385"/>
                    </a:lnTo>
                    <a:close/>
                  </a:path>
                </a:pathLst>
              </a:custGeom>
              <a:solidFill>
                <a:srgbClr val="119DD5"/>
              </a:solidFill>
              <a:ln>
                <a:noFill/>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grpSp>
        <p:grpSp>
          <p:nvGrpSpPr>
            <p:cNvPr id="63" name="Group 58">
              <a:extLst>
                <a:ext uri="{FF2B5EF4-FFF2-40B4-BE49-F238E27FC236}">
                  <a16:creationId xmlns:a16="http://schemas.microsoft.com/office/drawing/2014/main" id="{5945F69C-9FB0-4B43-A3BD-69315EBBDA3B}"/>
                </a:ext>
              </a:extLst>
            </p:cNvPr>
            <p:cNvGrpSpPr/>
            <p:nvPr/>
          </p:nvGrpSpPr>
          <p:grpSpPr>
            <a:xfrm>
              <a:off x="972272" y="1484324"/>
              <a:ext cx="339493" cy="2393854"/>
              <a:chOff x="1095573" y="1979099"/>
              <a:chExt cx="452657" cy="3191805"/>
            </a:xfrm>
          </p:grpSpPr>
          <p:sp>
            <p:nvSpPr>
              <p:cNvPr id="64" name="Freeform: Shape 37">
                <a:extLst>
                  <a:ext uri="{FF2B5EF4-FFF2-40B4-BE49-F238E27FC236}">
                    <a16:creationId xmlns:a16="http://schemas.microsoft.com/office/drawing/2014/main" id="{15751497-C974-4A60-A608-DCC0A417E996}"/>
                  </a:ext>
                </a:extLst>
              </p:cNvPr>
              <p:cNvSpPr>
                <a:spLocks noChangeAspect="1"/>
              </p:cNvSpPr>
              <p:nvPr/>
            </p:nvSpPr>
            <p:spPr bwMode="auto">
              <a:xfrm>
                <a:off x="1119512" y="4750332"/>
                <a:ext cx="418783" cy="420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2" y="0"/>
                    </a:moveTo>
                    <a:cubicBezTo>
                      <a:pt x="12101" y="0"/>
                      <a:pt x="13398" y="296"/>
                      <a:pt x="14685" y="897"/>
                    </a:cubicBezTo>
                    <a:cubicBezTo>
                      <a:pt x="15972" y="1496"/>
                      <a:pt x="17128" y="2309"/>
                      <a:pt x="18152" y="3337"/>
                    </a:cubicBezTo>
                    <a:cubicBezTo>
                      <a:pt x="19173" y="4365"/>
                      <a:pt x="20002" y="5565"/>
                      <a:pt x="20642" y="6941"/>
                    </a:cubicBezTo>
                    <a:cubicBezTo>
                      <a:pt x="21277" y="8313"/>
                      <a:pt x="21599" y="9784"/>
                      <a:pt x="21599" y="11354"/>
                    </a:cubicBezTo>
                    <a:cubicBezTo>
                      <a:pt x="21599" y="12995"/>
                      <a:pt x="21305" y="14571"/>
                      <a:pt x="20722" y="16085"/>
                    </a:cubicBezTo>
                    <a:lnTo>
                      <a:pt x="20416" y="16895"/>
                    </a:lnTo>
                    <a:lnTo>
                      <a:pt x="18455" y="17245"/>
                    </a:lnTo>
                    <a:cubicBezTo>
                      <a:pt x="18253" y="18183"/>
                      <a:pt x="17836" y="18965"/>
                      <a:pt x="17210" y="19589"/>
                    </a:cubicBezTo>
                    <a:cubicBezTo>
                      <a:pt x="16584" y="20207"/>
                      <a:pt x="15843" y="20521"/>
                      <a:pt x="14996" y="20521"/>
                    </a:cubicBezTo>
                    <a:lnTo>
                      <a:pt x="14996" y="21074"/>
                    </a:lnTo>
                    <a:cubicBezTo>
                      <a:pt x="14996" y="21218"/>
                      <a:pt x="14953" y="21343"/>
                      <a:pt x="14862" y="21447"/>
                    </a:cubicBezTo>
                    <a:cubicBezTo>
                      <a:pt x="14770" y="21549"/>
                      <a:pt x="14664" y="21599"/>
                      <a:pt x="14534" y="21599"/>
                    </a:cubicBezTo>
                    <a:lnTo>
                      <a:pt x="13633" y="21599"/>
                    </a:lnTo>
                    <a:cubicBezTo>
                      <a:pt x="13513" y="21599"/>
                      <a:pt x="13407" y="21549"/>
                      <a:pt x="13322" y="21447"/>
                    </a:cubicBezTo>
                    <a:cubicBezTo>
                      <a:pt x="13238" y="21343"/>
                      <a:pt x="13193" y="21218"/>
                      <a:pt x="13193" y="21074"/>
                    </a:cubicBezTo>
                    <a:lnTo>
                      <a:pt x="13193" y="11354"/>
                    </a:lnTo>
                    <a:cubicBezTo>
                      <a:pt x="13193" y="11210"/>
                      <a:pt x="13238" y="11081"/>
                      <a:pt x="13322" y="10970"/>
                    </a:cubicBezTo>
                    <a:cubicBezTo>
                      <a:pt x="13407" y="10857"/>
                      <a:pt x="13513" y="10798"/>
                      <a:pt x="13633" y="10798"/>
                    </a:cubicBezTo>
                    <a:lnTo>
                      <a:pt x="14534" y="10798"/>
                    </a:lnTo>
                    <a:cubicBezTo>
                      <a:pt x="14654" y="10798"/>
                      <a:pt x="14763" y="10857"/>
                      <a:pt x="14857" y="10970"/>
                    </a:cubicBezTo>
                    <a:cubicBezTo>
                      <a:pt x="14949" y="11081"/>
                      <a:pt x="14996" y="11210"/>
                      <a:pt x="14996" y="11354"/>
                    </a:cubicBezTo>
                    <a:lnTo>
                      <a:pt x="14996" y="11880"/>
                    </a:lnTo>
                    <a:cubicBezTo>
                      <a:pt x="15655" y="11880"/>
                      <a:pt x="16262" y="12077"/>
                      <a:pt x="16810" y="12476"/>
                    </a:cubicBezTo>
                    <a:cubicBezTo>
                      <a:pt x="17359" y="12874"/>
                      <a:pt x="17787" y="13396"/>
                      <a:pt x="18095" y="14046"/>
                    </a:cubicBezTo>
                    <a:lnTo>
                      <a:pt x="18533" y="13947"/>
                    </a:lnTo>
                    <a:cubicBezTo>
                      <a:pt x="18782" y="13136"/>
                      <a:pt x="18900" y="12272"/>
                      <a:pt x="18893" y="11354"/>
                    </a:cubicBezTo>
                    <a:cubicBezTo>
                      <a:pt x="18893" y="10228"/>
                      <a:pt x="18648" y="9177"/>
                      <a:pt x="18156" y="8194"/>
                    </a:cubicBezTo>
                    <a:cubicBezTo>
                      <a:pt x="17665" y="7220"/>
                      <a:pt x="17024" y="6362"/>
                      <a:pt x="16238" y="5622"/>
                    </a:cubicBezTo>
                    <a:cubicBezTo>
                      <a:pt x="15455" y="4882"/>
                      <a:pt x="14584" y="4300"/>
                      <a:pt x="13621" y="3877"/>
                    </a:cubicBezTo>
                    <a:cubicBezTo>
                      <a:pt x="12659" y="3456"/>
                      <a:pt x="11717" y="3241"/>
                      <a:pt x="10792" y="3241"/>
                    </a:cubicBezTo>
                    <a:cubicBezTo>
                      <a:pt x="9868" y="3241"/>
                      <a:pt x="8929" y="3456"/>
                      <a:pt x="7971" y="3877"/>
                    </a:cubicBezTo>
                    <a:cubicBezTo>
                      <a:pt x="7015" y="4300"/>
                      <a:pt x="6140" y="4879"/>
                      <a:pt x="5358" y="5608"/>
                    </a:cubicBezTo>
                    <a:cubicBezTo>
                      <a:pt x="4572" y="6336"/>
                      <a:pt x="3934" y="7198"/>
                      <a:pt x="3443" y="8183"/>
                    </a:cubicBezTo>
                    <a:cubicBezTo>
                      <a:pt x="2951" y="9171"/>
                      <a:pt x="2704" y="10219"/>
                      <a:pt x="2704" y="11329"/>
                    </a:cubicBezTo>
                    <a:cubicBezTo>
                      <a:pt x="2704" y="12267"/>
                      <a:pt x="2824" y="13136"/>
                      <a:pt x="3066" y="13947"/>
                    </a:cubicBezTo>
                    <a:lnTo>
                      <a:pt x="3504" y="14046"/>
                    </a:lnTo>
                    <a:cubicBezTo>
                      <a:pt x="3812" y="13396"/>
                      <a:pt x="4240" y="12874"/>
                      <a:pt x="4789" y="12476"/>
                    </a:cubicBezTo>
                    <a:cubicBezTo>
                      <a:pt x="5337" y="12077"/>
                      <a:pt x="5942" y="11880"/>
                      <a:pt x="6603" y="11880"/>
                    </a:cubicBezTo>
                    <a:lnTo>
                      <a:pt x="6603" y="11354"/>
                    </a:lnTo>
                    <a:cubicBezTo>
                      <a:pt x="6603" y="11210"/>
                      <a:pt x="6646" y="11081"/>
                      <a:pt x="6737" y="10970"/>
                    </a:cubicBezTo>
                    <a:cubicBezTo>
                      <a:pt x="6827" y="10857"/>
                      <a:pt x="6935" y="10798"/>
                      <a:pt x="7065" y="10798"/>
                    </a:cubicBezTo>
                    <a:lnTo>
                      <a:pt x="7966" y="10798"/>
                    </a:lnTo>
                    <a:cubicBezTo>
                      <a:pt x="8086" y="10798"/>
                      <a:pt x="8187" y="10857"/>
                      <a:pt x="8270" y="10970"/>
                    </a:cubicBezTo>
                    <a:cubicBezTo>
                      <a:pt x="8352" y="11081"/>
                      <a:pt x="8392" y="11210"/>
                      <a:pt x="8392" y="11354"/>
                    </a:cubicBezTo>
                    <a:lnTo>
                      <a:pt x="8392" y="21074"/>
                    </a:lnTo>
                    <a:cubicBezTo>
                      <a:pt x="8392" y="21218"/>
                      <a:pt x="8352" y="21343"/>
                      <a:pt x="8270" y="21447"/>
                    </a:cubicBezTo>
                    <a:cubicBezTo>
                      <a:pt x="8187" y="21549"/>
                      <a:pt x="8086" y="21599"/>
                      <a:pt x="7966" y="21599"/>
                    </a:cubicBezTo>
                    <a:lnTo>
                      <a:pt x="7065" y="21599"/>
                    </a:lnTo>
                    <a:cubicBezTo>
                      <a:pt x="6945" y="21599"/>
                      <a:pt x="6836" y="21549"/>
                      <a:pt x="6742" y="21447"/>
                    </a:cubicBezTo>
                    <a:cubicBezTo>
                      <a:pt x="6650" y="21343"/>
                      <a:pt x="6603" y="21218"/>
                      <a:pt x="6603" y="21074"/>
                    </a:cubicBezTo>
                    <a:lnTo>
                      <a:pt x="6603" y="20521"/>
                    </a:lnTo>
                    <a:cubicBezTo>
                      <a:pt x="6189" y="20521"/>
                      <a:pt x="5789" y="20436"/>
                      <a:pt x="5403" y="20270"/>
                    </a:cubicBezTo>
                    <a:cubicBezTo>
                      <a:pt x="5015" y="20103"/>
                      <a:pt x="4671" y="19877"/>
                      <a:pt x="4370" y="19589"/>
                    </a:cubicBezTo>
                    <a:cubicBezTo>
                      <a:pt x="4073" y="19298"/>
                      <a:pt x="3814" y="18956"/>
                      <a:pt x="3598" y="18558"/>
                    </a:cubicBezTo>
                    <a:cubicBezTo>
                      <a:pt x="3388" y="18163"/>
                      <a:pt x="3233" y="17725"/>
                      <a:pt x="3144" y="17245"/>
                    </a:cubicBezTo>
                    <a:lnTo>
                      <a:pt x="1172" y="16895"/>
                    </a:lnTo>
                    <a:lnTo>
                      <a:pt x="877" y="16085"/>
                    </a:lnTo>
                    <a:cubicBezTo>
                      <a:pt x="294" y="14571"/>
                      <a:pt x="0" y="12987"/>
                      <a:pt x="0" y="11326"/>
                    </a:cubicBezTo>
                    <a:cubicBezTo>
                      <a:pt x="0" y="9776"/>
                      <a:pt x="320" y="8310"/>
                      <a:pt x="957" y="6938"/>
                    </a:cubicBezTo>
                    <a:cubicBezTo>
                      <a:pt x="1595" y="5563"/>
                      <a:pt x="2426" y="4363"/>
                      <a:pt x="3447" y="3335"/>
                    </a:cubicBezTo>
                    <a:cubicBezTo>
                      <a:pt x="4469" y="2307"/>
                      <a:pt x="5622" y="1493"/>
                      <a:pt x="6909" y="895"/>
                    </a:cubicBezTo>
                    <a:cubicBezTo>
                      <a:pt x="8192" y="296"/>
                      <a:pt x="9486" y="0"/>
                      <a:pt x="10792" y="0"/>
                    </a:cubicBezTo>
                  </a:path>
                </a:pathLst>
              </a:custGeom>
              <a:solidFill>
                <a:srgbClr val="25C9F2"/>
              </a:solidFill>
              <a:ln>
                <a:noFill/>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65" name="Freeform: Shape 38">
                <a:extLst>
                  <a:ext uri="{FF2B5EF4-FFF2-40B4-BE49-F238E27FC236}">
                    <a16:creationId xmlns:a16="http://schemas.microsoft.com/office/drawing/2014/main" id="{E7217181-0AE3-4C32-B77F-F773761D95E2}"/>
                  </a:ext>
                </a:extLst>
              </p:cNvPr>
              <p:cNvSpPr>
                <a:spLocks noChangeAspect="1"/>
              </p:cNvSpPr>
              <p:nvPr/>
            </p:nvSpPr>
            <p:spPr bwMode="auto">
              <a:xfrm>
                <a:off x="1101332" y="1979099"/>
                <a:ext cx="443392" cy="392114"/>
              </a:xfrm>
              <a:custGeom>
                <a:avLst/>
                <a:gdLst>
                  <a:gd name="connsiteX0" fmla="*/ 358785 w 512434"/>
                  <a:gd name="connsiteY0" fmla="*/ 409158 h 453171"/>
                  <a:gd name="connsiteX1" fmla="*/ 345300 w 512434"/>
                  <a:gd name="connsiteY1" fmla="*/ 425866 h 453171"/>
                  <a:gd name="connsiteX2" fmla="*/ 358785 w 512434"/>
                  <a:gd name="connsiteY2" fmla="*/ 439722 h 453171"/>
                  <a:gd name="connsiteX3" fmla="*/ 372270 w 512434"/>
                  <a:gd name="connsiteY3" fmla="*/ 425866 h 453171"/>
                  <a:gd name="connsiteX4" fmla="*/ 358785 w 512434"/>
                  <a:gd name="connsiteY4" fmla="*/ 409158 h 453171"/>
                  <a:gd name="connsiteX5" fmla="*/ 151153 w 512434"/>
                  <a:gd name="connsiteY5" fmla="*/ 300585 h 453171"/>
                  <a:gd name="connsiteX6" fmla="*/ 195731 w 512434"/>
                  <a:gd name="connsiteY6" fmla="*/ 300585 h 453171"/>
                  <a:gd name="connsiteX7" fmla="*/ 195731 w 512434"/>
                  <a:gd name="connsiteY7" fmla="*/ 345175 h 453171"/>
                  <a:gd name="connsiteX8" fmla="*/ 151153 w 512434"/>
                  <a:gd name="connsiteY8" fmla="*/ 345175 h 453171"/>
                  <a:gd name="connsiteX9" fmla="*/ 71978 w 512434"/>
                  <a:gd name="connsiteY9" fmla="*/ 300585 h 453171"/>
                  <a:gd name="connsiteX10" fmla="*/ 120152 w 512434"/>
                  <a:gd name="connsiteY10" fmla="*/ 300585 h 453171"/>
                  <a:gd name="connsiteX11" fmla="*/ 120152 w 512434"/>
                  <a:gd name="connsiteY11" fmla="*/ 345175 h 453171"/>
                  <a:gd name="connsiteX12" fmla="*/ 71978 w 512434"/>
                  <a:gd name="connsiteY12" fmla="*/ 345175 h 453171"/>
                  <a:gd name="connsiteX13" fmla="*/ 481786 w 512434"/>
                  <a:gd name="connsiteY13" fmla="*/ 286492 h 453171"/>
                  <a:gd name="connsiteX14" fmla="*/ 468300 w 512434"/>
                  <a:gd name="connsiteY14" fmla="*/ 299940 h 453171"/>
                  <a:gd name="connsiteX15" fmla="*/ 481786 w 512434"/>
                  <a:gd name="connsiteY15" fmla="*/ 313389 h 453171"/>
                  <a:gd name="connsiteX16" fmla="*/ 498948 w 512434"/>
                  <a:gd name="connsiteY16" fmla="*/ 299940 h 453171"/>
                  <a:gd name="connsiteX17" fmla="*/ 481786 w 512434"/>
                  <a:gd name="connsiteY17" fmla="*/ 286492 h 453171"/>
                  <a:gd name="connsiteX18" fmla="*/ 235785 w 512434"/>
                  <a:gd name="connsiteY18" fmla="*/ 286492 h 453171"/>
                  <a:gd name="connsiteX19" fmla="*/ 222300 w 512434"/>
                  <a:gd name="connsiteY19" fmla="*/ 299940 h 453171"/>
                  <a:gd name="connsiteX20" fmla="*/ 235785 w 512434"/>
                  <a:gd name="connsiteY20" fmla="*/ 313389 h 453171"/>
                  <a:gd name="connsiteX21" fmla="*/ 249270 w 512434"/>
                  <a:gd name="connsiteY21" fmla="*/ 299940 h 453171"/>
                  <a:gd name="connsiteX22" fmla="*/ 235785 w 512434"/>
                  <a:gd name="connsiteY22" fmla="*/ 286492 h 453171"/>
                  <a:gd name="connsiteX23" fmla="*/ 151153 w 512434"/>
                  <a:gd name="connsiteY23" fmla="*/ 228588 h 453171"/>
                  <a:gd name="connsiteX24" fmla="*/ 195731 w 512434"/>
                  <a:gd name="connsiteY24" fmla="*/ 228588 h 453171"/>
                  <a:gd name="connsiteX25" fmla="*/ 195731 w 512434"/>
                  <a:gd name="connsiteY25" fmla="*/ 273178 h 453171"/>
                  <a:gd name="connsiteX26" fmla="*/ 151153 w 512434"/>
                  <a:gd name="connsiteY26" fmla="*/ 273178 h 453171"/>
                  <a:gd name="connsiteX27" fmla="*/ 71978 w 512434"/>
                  <a:gd name="connsiteY27" fmla="*/ 228588 h 453171"/>
                  <a:gd name="connsiteX28" fmla="*/ 120152 w 512434"/>
                  <a:gd name="connsiteY28" fmla="*/ 228588 h 453171"/>
                  <a:gd name="connsiteX29" fmla="*/ 120152 w 512434"/>
                  <a:gd name="connsiteY29" fmla="*/ 273178 h 453171"/>
                  <a:gd name="connsiteX30" fmla="*/ 71978 w 512434"/>
                  <a:gd name="connsiteY30" fmla="*/ 273178 h 453171"/>
                  <a:gd name="connsiteX31" fmla="*/ 427028 w 512434"/>
                  <a:gd name="connsiteY31" fmla="*/ 221695 h 453171"/>
                  <a:gd name="connsiteX32" fmla="*/ 372270 w 512434"/>
                  <a:gd name="connsiteY32" fmla="*/ 275896 h 453171"/>
                  <a:gd name="connsiteX33" fmla="*/ 358785 w 512434"/>
                  <a:gd name="connsiteY33" fmla="*/ 272636 h 453171"/>
                  <a:gd name="connsiteX34" fmla="*/ 341622 w 512434"/>
                  <a:gd name="connsiteY34" fmla="*/ 279564 h 453171"/>
                  <a:gd name="connsiteX35" fmla="*/ 283596 w 512434"/>
                  <a:gd name="connsiteY35" fmla="*/ 238404 h 453171"/>
                  <a:gd name="connsiteX36" fmla="*/ 266433 w 512434"/>
                  <a:gd name="connsiteY36" fmla="*/ 238404 h 453171"/>
                  <a:gd name="connsiteX37" fmla="*/ 270111 w 512434"/>
                  <a:gd name="connsiteY37" fmla="*/ 255520 h 453171"/>
                  <a:gd name="connsiteX38" fmla="*/ 331406 w 512434"/>
                  <a:gd name="connsiteY38" fmla="*/ 303200 h 453171"/>
                  <a:gd name="connsiteX39" fmla="*/ 358785 w 512434"/>
                  <a:gd name="connsiteY39" fmla="*/ 327245 h 453171"/>
                  <a:gd name="connsiteX40" fmla="*/ 386164 w 512434"/>
                  <a:gd name="connsiteY40" fmla="*/ 299940 h 453171"/>
                  <a:gd name="connsiteX41" fmla="*/ 386164 w 512434"/>
                  <a:gd name="connsiteY41" fmla="*/ 296680 h 453171"/>
                  <a:gd name="connsiteX42" fmla="*/ 444191 w 512434"/>
                  <a:gd name="connsiteY42" fmla="*/ 238404 h 453171"/>
                  <a:gd name="connsiteX43" fmla="*/ 444191 w 512434"/>
                  <a:gd name="connsiteY43" fmla="*/ 221695 h 453171"/>
                  <a:gd name="connsiteX44" fmla="*/ 427028 w 512434"/>
                  <a:gd name="connsiteY44" fmla="*/ 221695 h 453171"/>
                  <a:gd name="connsiteX45" fmla="*/ 358785 w 512434"/>
                  <a:gd name="connsiteY45" fmla="*/ 163826 h 453171"/>
                  <a:gd name="connsiteX46" fmla="*/ 345300 w 512434"/>
                  <a:gd name="connsiteY46" fmla="*/ 177274 h 453171"/>
                  <a:gd name="connsiteX47" fmla="*/ 358785 w 512434"/>
                  <a:gd name="connsiteY47" fmla="*/ 190723 h 453171"/>
                  <a:gd name="connsiteX48" fmla="*/ 372270 w 512434"/>
                  <a:gd name="connsiteY48" fmla="*/ 177274 h 453171"/>
                  <a:gd name="connsiteX49" fmla="*/ 358785 w 512434"/>
                  <a:gd name="connsiteY49" fmla="*/ 163826 h 453171"/>
                  <a:gd name="connsiteX50" fmla="*/ 151153 w 512434"/>
                  <a:gd name="connsiteY50" fmla="*/ 156592 h 453171"/>
                  <a:gd name="connsiteX51" fmla="*/ 195731 w 512434"/>
                  <a:gd name="connsiteY51" fmla="*/ 156592 h 453171"/>
                  <a:gd name="connsiteX52" fmla="*/ 195731 w 512434"/>
                  <a:gd name="connsiteY52" fmla="*/ 201182 h 453171"/>
                  <a:gd name="connsiteX53" fmla="*/ 151153 w 512434"/>
                  <a:gd name="connsiteY53" fmla="*/ 201182 h 453171"/>
                  <a:gd name="connsiteX54" fmla="*/ 37595 w 512434"/>
                  <a:gd name="connsiteY54" fmla="*/ 102289 h 453171"/>
                  <a:gd name="connsiteX55" fmla="*/ 37595 w 512434"/>
                  <a:gd name="connsiteY55" fmla="*/ 374925 h 453171"/>
                  <a:gd name="connsiteX56" fmla="*/ 228838 w 512434"/>
                  <a:gd name="connsiteY56" fmla="*/ 374925 h 453171"/>
                  <a:gd name="connsiteX57" fmla="*/ 208406 w 512434"/>
                  <a:gd name="connsiteY57" fmla="*/ 299940 h 453171"/>
                  <a:gd name="connsiteX58" fmla="*/ 246001 w 512434"/>
                  <a:gd name="connsiteY58" fmla="*/ 201318 h 453171"/>
                  <a:gd name="connsiteX59" fmla="*/ 225569 w 512434"/>
                  <a:gd name="connsiteY59" fmla="*/ 201318 h 453171"/>
                  <a:gd name="connsiteX60" fmla="*/ 225569 w 512434"/>
                  <a:gd name="connsiteY60" fmla="*/ 156898 h 453171"/>
                  <a:gd name="connsiteX61" fmla="*/ 270111 w 512434"/>
                  <a:gd name="connsiteY61" fmla="*/ 156898 h 453171"/>
                  <a:gd name="connsiteX62" fmla="*/ 270111 w 512434"/>
                  <a:gd name="connsiteY62" fmla="*/ 177274 h 453171"/>
                  <a:gd name="connsiteX63" fmla="*/ 358785 w 512434"/>
                  <a:gd name="connsiteY63" fmla="*/ 149970 h 453171"/>
                  <a:gd name="connsiteX64" fmla="*/ 382895 w 512434"/>
                  <a:gd name="connsiteY64" fmla="*/ 149970 h 453171"/>
                  <a:gd name="connsiteX65" fmla="*/ 382895 w 512434"/>
                  <a:gd name="connsiteY65" fmla="*/ 102289 h 453171"/>
                  <a:gd name="connsiteX66" fmla="*/ 37595 w 512434"/>
                  <a:gd name="connsiteY66" fmla="*/ 102289 h 453171"/>
                  <a:gd name="connsiteX67" fmla="*/ 136894 w 512434"/>
                  <a:gd name="connsiteY67" fmla="*/ 30564 h 453171"/>
                  <a:gd name="connsiteX68" fmla="*/ 136894 w 512434"/>
                  <a:gd name="connsiteY68" fmla="*/ 68057 h 453171"/>
                  <a:gd name="connsiteX69" fmla="*/ 283596 w 512434"/>
                  <a:gd name="connsiteY69" fmla="*/ 68057 h 453171"/>
                  <a:gd name="connsiteX70" fmla="*/ 283596 w 512434"/>
                  <a:gd name="connsiteY70" fmla="*/ 30564 h 453171"/>
                  <a:gd name="connsiteX71" fmla="*/ 136894 w 512434"/>
                  <a:gd name="connsiteY71" fmla="*/ 30564 h 453171"/>
                  <a:gd name="connsiteX72" fmla="*/ 30648 w 512434"/>
                  <a:gd name="connsiteY72" fmla="*/ 0 h 453171"/>
                  <a:gd name="connsiteX73" fmla="*/ 389433 w 512434"/>
                  <a:gd name="connsiteY73" fmla="*/ 0 h 453171"/>
                  <a:gd name="connsiteX74" fmla="*/ 420490 w 512434"/>
                  <a:gd name="connsiteY74" fmla="*/ 30564 h 453171"/>
                  <a:gd name="connsiteX75" fmla="*/ 420490 w 512434"/>
                  <a:gd name="connsiteY75" fmla="*/ 163826 h 453171"/>
                  <a:gd name="connsiteX76" fmla="*/ 512434 w 512434"/>
                  <a:gd name="connsiteY76" fmla="*/ 299940 h 453171"/>
                  <a:gd name="connsiteX77" fmla="*/ 358785 w 512434"/>
                  <a:gd name="connsiteY77" fmla="*/ 453171 h 453171"/>
                  <a:gd name="connsiteX78" fmla="*/ 263164 w 512434"/>
                  <a:gd name="connsiteY78" fmla="*/ 419346 h 453171"/>
                  <a:gd name="connsiteX79" fmla="*/ 30648 w 512434"/>
                  <a:gd name="connsiteY79" fmla="*/ 419346 h 453171"/>
                  <a:gd name="connsiteX80" fmla="*/ 0 w 512434"/>
                  <a:gd name="connsiteY80" fmla="*/ 388374 h 453171"/>
                  <a:gd name="connsiteX81" fmla="*/ 0 w 512434"/>
                  <a:gd name="connsiteY81" fmla="*/ 30564 h 453171"/>
                  <a:gd name="connsiteX82" fmla="*/ 30648 w 512434"/>
                  <a:gd name="connsiteY82" fmla="*/ 0 h 45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512434" h="453171">
                    <a:moveTo>
                      <a:pt x="358785" y="409158"/>
                    </a:moveTo>
                    <a:cubicBezTo>
                      <a:pt x="351838" y="409158"/>
                      <a:pt x="345300" y="415678"/>
                      <a:pt x="345300" y="425866"/>
                    </a:cubicBezTo>
                    <a:cubicBezTo>
                      <a:pt x="345300" y="432794"/>
                      <a:pt x="351838" y="439722"/>
                      <a:pt x="358785" y="439722"/>
                    </a:cubicBezTo>
                    <a:cubicBezTo>
                      <a:pt x="365732" y="439722"/>
                      <a:pt x="372270" y="432794"/>
                      <a:pt x="372270" y="425866"/>
                    </a:cubicBezTo>
                    <a:cubicBezTo>
                      <a:pt x="372270" y="415678"/>
                      <a:pt x="365732" y="409158"/>
                      <a:pt x="358785" y="409158"/>
                    </a:cubicBezTo>
                    <a:close/>
                    <a:moveTo>
                      <a:pt x="151153" y="300585"/>
                    </a:moveTo>
                    <a:lnTo>
                      <a:pt x="195731" y="300585"/>
                    </a:lnTo>
                    <a:lnTo>
                      <a:pt x="195731" y="345175"/>
                    </a:lnTo>
                    <a:lnTo>
                      <a:pt x="151153" y="345175"/>
                    </a:lnTo>
                    <a:close/>
                    <a:moveTo>
                      <a:pt x="71978" y="300585"/>
                    </a:moveTo>
                    <a:lnTo>
                      <a:pt x="120152" y="300585"/>
                    </a:lnTo>
                    <a:lnTo>
                      <a:pt x="120152" y="345175"/>
                    </a:lnTo>
                    <a:lnTo>
                      <a:pt x="71978" y="345175"/>
                    </a:lnTo>
                    <a:close/>
                    <a:moveTo>
                      <a:pt x="481786" y="286492"/>
                    </a:moveTo>
                    <a:cubicBezTo>
                      <a:pt x="474839" y="286492"/>
                      <a:pt x="468300" y="293012"/>
                      <a:pt x="468300" y="299940"/>
                    </a:cubicBezTo>
                    <a:cubicBezTo>
                      <a:pt x="468300" y="310128"/>
                      <a:pt x="474839" y="313389"/>
                      <a:pt x="481786" y="313389"/>
                    </a:cubicBezTo>
                    <a:cubicBezTo>
                      <a:pt x="492002" y="313389"/>
                      <a:pt x="498948" y="310128"/>
                      <a:pt x="498948" y="299940"/>
                    </a:cubicBezTo>
                    <a:cubicBezTo>
                      <a:pt x="498948" y="293012"/>
                      <a:pt x="492002" y="286492"/>
                      <a:pt x="481786" y="286492"/>
                    </a:cubicBezTo>
                    <a:close/>
                    <a:moveTo>
                      <a:pt x="235785" y="286492"/>
                    </a:moveTo>
                    <a:cubicBezTo>
                      <a:pt x="228838" y="286492"/>
                      <a:pt x="222300" y="293012"/>
                      <a:pt x="222300" y="299940"/>
                    </a:cubicBezTo>
                    <a:cubicBezTo>
                      <a:pt x="222300" y="310128"/>
                      <a:pt x="228838" y="313389"/>
                      <a:pt x="235785" y="313389"/>
                    </a:cubicBezTo>
                    <a:cubicBezTo>
                      <a:pt x="242732" y="313389"/>
                      <a:pt x="249270" y="310128"/>
                      <a:pt x="249270" y="299940"/>
                    </a:cubicBezTo>
                    <a:cubicBezTo>
                      <a:pt x="249270" y="293012"/>
                      <a:pt x="242732" y="286492"/>
                      <a:pt x="235785" y="286492"/>
                    </a:cubicBezTo>
                    <a:close/>
                    <a:moveTo>
                      <a:pt x="151153" y="228588"/>
                    </a:moveTo>
                    <a:lnTo>
                      <a:pt x="195731" y="228588"/>
                    </a:lnTo>
                    <a:lnTo>
                      <a:pt x="195731" y="273178"/>
                    </a:lnTo>
                    <a:lnTo>
                      <a:pt x="151153" y="273178"/>
                    </a:lnTo>
                    <a:close/>
                    <a:moveTo>
                      <a:pt x="71978" y="228588"/>
                    </a:moveTo>
                    <a:lnTo>
                      <a:pt x="120152" y="228588"/>
                    </a:lnTo>
                    <a:lnTo>
                      <a:pt x="120152" y="273178"/>
                    </a:lnTo>
                    <a:lnTo>
                      <a:pt x="71978" y="273178"/>
                    </a:lnTo>
                    <a:close/>
                    <a:moveTo>
                      <a:pt x="427028" y="221695"/>
                    </a:moveTo>
                    <a:cubicBezTo>
                      <a:pt x="427028" y="221695"/>
                      <a:pt x="427028" y="221695"/>
                      <a:pt x="372270" y="275896"/>
                    </a:cubicBezTo>
                    <a:cubicBezTo>
                      <a:pt x="369001" y="275896"/>
                      <a:pt x="365732" y="272636"/>
                      <a:pt x="358785" y="272636"/>
                    </a:cubicBezTo>
                    <a:cubicBezTo>
                      <a:pt x="351838" y="272636"/>
                      <a:pt x="345300" y="275896"/>
                      <a:pt x="341622" y="279564"/>
                    </a:cubicBezTo>
                    <a:cubicBezTo>
                      <a:pt x="341622" y="279564"/>
                      <a:pt x="341622" y="279564"/>
                      <a:pt x="283596" y="238404"/>
                    </a:cubicBezTo>
                    <a:cubicBezTo>
                      <a:pt x="280327" y="231883"/>
                      <a:pt x="270111" y="235143"/>
                      <a:pt x="266433" y="238404"/>
                    </a:cubicBezTo>
                    <a:cubicBezTo>
                      <a:pt x="263164" y="242071"/>
                      <a:pt x="266433" y="252260"/>
                      <a:pt x="270111" y="255520"/>
                    </a:cubicBezTo>
                    <a:cubicBezTo>
                      <a:pt x="270111" y="255520"/>
                      <a:pt x="270111" y="255520"/>
                      <a:pt x="331406" y="303200"/>
                    </a:cubicBezTo>
                    <a:cubicBezTo>
                      <a:pt x="331406" y="317056"/>
                      <a:pt x="345300" y="327245"/>
                      <a:pt x="358785" y="327245"/>
                    </a:cubicBezTo>
                    <a:cubicBezTo>
                      <a:pt x="375948" y="327245"/>
                      <a:pt x="386164" y="317056"/>
                      <a:pt x="386164" y="299940"/>
                    </a:cubicBezTo>
                    <a:lnTo>
                      <a:pt x="386164" y="296680"/>
                    </a:lnTo>
                    <a:cubicBezTo>
                      <a:pt x="386164" y="296680"/>
                      <a:pt x="386164" y="296680"/>
                      <a:pt x="444191" y="238404"/>
                    </a:cubicBezTo>
                    <a:cubicBezTo>
                      <a:pt x="447869" y="231883"/>
                      <a:pt x="451138" y="224955"/>
                      <a:pt x="444191" y="221695"/>
                    </a:cubicBezTo>
                    <a:cubicBezTo>
                      <a:pt x="440922" y="218027"/>
                      <a:pt x="433975" y="218027"/>
                      <a:pt x="427028" y="221695"/>
                    </a:cubicBezTo>
                    <a:close/>
                    <a:moveTo>
                      <a:pt x="358785" y="163826"/>
                    </a:moveTo>
                    <a:cubicBezTo>
                      <a:pt x="351838" y="163826"/>
                      <a:pt x="345300" y="170346"/>
                      <a:pt x="345300" y="177274"/>
                    </a:cubicBezTo>
                    <a:cubicBezTo>
                      <a:pt x="345300" y="184202"/>
                      <a:pt x="351838" y="190723"/>
                      <a:pt x="358785" y="190723"/>
                    </a:cubicBezTo>
                    <a:cubicBezTo>
                      <a:pt x="365732" y="190723"/>
                      <a:pt x="372270" y="184202"/>
                      <a:pt x="372270" y="177274"/>
                    </a:cubicBezTo>
                    <a:cubicBezTo>
                      <a:pt x="372270" y="170346"/>
                      <a:pt x="365732" y="163826"/>
                      <a:pt x="358785" y="163826"/>
                    </a:cubicBezTo>
                    <a:close/>
                    <a:moveTo>
                      <a:pt x="151153" y="156592"/>
                    </a:moveTo>
                    <a:lnTo>
                      <a:pt x="195731" y="156592"/>
                    </a:lnTo>
                    <a:lnTo>
                      <a:pt x="195731" y="201182"/>
                    </a:lnTo>
                    <a:lnTo>
                      <a:pt x="151153" y="201182"/>
                    </a:lnTo>
                    <a:close/>
                    <a:moveTo>
                      <a:pt x="37595" y="102289"/>
                    </a:moveTo>
                    <a:lnTo>
                      <a:pt x="37595" y="374925"/>
                    </a:lnTo>
                    <a:cubicBezTo>
                      <a:pt x="37595" y="374925"/>
                      <a:pt x="37595" y="374925"/>
                      <a:pt x="228838" y="374925"/>
                    </a:cubicBezTo>
                    <a:cubicBezTo>
                      <a:pt x="215353" y="354549"/>
                      <a:pt x="208406" y="327245"/>
                      <a:pt x="208406" y="299940"/>
                    </a:cubicBezTo>
                    <a:cubicBezTo>
                      <a:pt x="208406" y="262448"/>
                      <a:pt x="222300" y="228215"/>
                      <a:pt x="246001" y="201318"/>
                    </a:cubicBezTo>
                    <a:cubicBezTo>
                      <a:pt x="246001" y="201318"/>
                      <a:pt x="246001" y="201318"/>
                      <a:pt x="225569" y="201318"/>
                    </a:cubicBezTo>
                    <a:cubicBezTo>
                      <a:pt x="225569" y="201318"/>
                      <a:pt x="225569" y="201318"/>
                      <a:pt x="225569" y="156898"/>
                    </a:cubicBezTo>
                    <a:cubicBezTo>
                      <a:pt x="225569" y="156898"/>
                      <a:pt x="225569" y="156898"/>
                      <a:pt x="270111" y="156898"/>
                    </a:cubicBezTo>
                    <a:cubicBezTo>
                      <a:pt x="270111" y="156898"/>
                      <a:pt x="270111" y="156898"/>
                      <a:pt x="270111" y="177274"/>
                    </a:cubicBezTo>
                    <a:cubicBezTo>
                      <a:pt x="293812" y="160158"/>
                      <a:pt x="324868" y="149970"/>
                      <a:pt x="358785" y="149970"/>
                    </a:cubicBezTo>
                    <a:cubicBezTo>
                      <a:pt x="365732" y="149970"/>
                      <a:pt x="375948" y="149970"/>
                      <a:pt x="382895" y="149970"/>
                    </a:cubicBezTo>
                    <a:cubicBezTo>
                      <a:pt x="382895" y="149970"/>
                      <a:pt x="382895" y="149970"/>
                      <a:pt x="382895" y="102289"/>
                    </a:cubicBezTo>
                    <a:cubicBezTo>
                      <a:pt x="382895" y="102289"/>
                      <a:pt x="382895" y="102289"/>
                      <a:pt x="37595" y="102289"/>
                    </a:cubicBezTo>
                    <a:close/>
                    <a:moveTo>
                      <a:pt x="136894" y="30564"/>
                    </a:moveTo>
                    <a:lnTo>
                      <a:pt x="136894" y="68057"/>
                    </a:lnTo>
                    <a:cubicBezTo>
                      <a:pt x="136894" y="68057"/>
                      <a:pt x="136894" y="68057"/>
                      <a:pt x="283596" y="68057"/>
                    </a:cubicBezTo>
                    <a:cubicBezTo>
                      <a:pt x="283596" y="68057"/>
                      <a:pt x="283596" y="68057"/>
                      <a:pt x="283596" y="30564"/>
                    </a:cubicBezTo>
                    <a:cubicBezTo>
                      <a:pt x="283596" y="30564"/>
                      <a:pt x="283596" y="30564"/>
                      <a:pt x="136894" y="30564"/>
                    </a:cubicBezTo>
                    <a:close/>
                    <a:moveTo>
                      <a:pt x="30648" y="0"/>
                    </a:moveTo>
                    <a:cubicBezTo>
                      <a:pt x="30648" y="0"/>
                      <a:pt x="30648" y="0"/>
                      <a:pt x="389433" y="0"/>
                    </a:cubicBezTo>
                    <a:cubicBezTo>
                      <a:pt x="406596" y="0"/>
                      <a:pt x="420490" y="13856"/>
                      <a:pt x="420490" y="30564"/>
                    </a:cubicBezTo>
                    <a:cubicBezTo>
                      <a:pt x="420490" y="30564"/>
                      <a:pt x="420490" y="30564"/>
                      <a:pt x="420490" y="163826"/>
                    </a:cubicBezTo>
                    <a:cubicBezTo>
                      <a:pt x="474839" y="187463"/>
                      <a:pt x="512434" y="238404"/>
                      <a:pt x="512434" y="299940"/>
                    </a:cubicBezTo>
                    <a:cubicBezTo>
                      <a:pt x="512434" y="385113"/>
                      <a:pt x="444191" y="453171"/>
                      <a:pt x="358785" y="453171"/>
                    </a:cubicBezTo>
                    <a:cubicBezTo>
                      <a:pt x="324868" y="453171"/>
                      <a:pt x="290543" y="439722"/>
                      <a:pt x="263164" y="419346"/>
                    </a:cubicBezTo>
                    <a:cubicBezTo>
                      <a:pt x="263164" y="419346"/>
                      <a:pt x="263164" y="419346"/>
                      <a:pt x="30648" y="419346"/>
                    </a:cubicBezTo>
                    <a:cubicBezTo>
                      <a:pt x="13894" y="419346"/>
                      <a:pt x="0" y="405490"/>
                      <a:pt x="0" y="388374"/>
                    </a:cubicBezTo>
                    <a:cubicBezTo>
                      <a:pt x="0" y="388374"/>
                      <a:pt x="0" y="388374"/>
                      <a:pt x="0" y="30564"/>
                    </a:cubicBezTo>
                    <a:cubicBezTo>
                      <a:pt x="0" y="13856"/>
                      <a:pt x="13894" y="0"/>
                      <a:pt x="30648" y="0"/>
                    </a:cubicBezTo>
                    <a:close/>
                  </a:path>
                </a:pathLst>
              </a:custGeom>
              <a:solidFill>
                <a:srgbClr val="11ADEB"/>
              </a:solidFill>
              <a:ln>
                <a:noFill/>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sp>
            <p:nvSpPr>
              <p:cNvPr id="66" name="Freeform: Shape 39">
                <a:extLst>
                  <a:ext uri="{FF2B5EF4-FFF2-40B4-BE49-F238E27FC236}">
                    <a16:creationId xmlns:a16="http://schemas.microsoft.com/office/drawing/2014/main" id="{7FE02BAF-95DD-427F-8BD0-2A28A87EE19C}"/>
                  </a:ext>
                </a:extLst>
              </p:cNvPr>
              <p:cNvSpPr>
                <a:spLocks noChangeAspect="1"/>
              </p:cNvSpPr>
              <p:nvPr/>
            </p:nvSpPr>
            <p:spPr bwMode="auto">
              <a:xfrm>
                <a:off x="1095573" y="3373807"/>
                <a:ext cx="452657" cy="383525"/>
              </a:xfrm>
              <a:custGeom>
                <a:avLst/>
                <a:gdLst>
                  <a:gd name="T0" fmla="+- 0 10798 9"/>
                  <a:gd name="T1" fmla="*/ T0 w 21578"/>
                  <a:gd name="T2" fmla="*/ 10800 h 21600"/>
                  <a:gd name="T3" fmla="+- 0 10798 9"/>
                  <a:gd name="T4" fmla="*/ T3 w 21578"/>
                  <a:gd name="T5" fmla="*/ 10800 h 21600"/>
                  <a:gd name="T6" fmla="+- 0 10798 9"/>
                  <a:gd name="T7" fmla="*/ T6 w 21578"/>
                  <a:gd name="T8" fmla="*/ 10800 h 21600"/>
                  <a:gd name="T9" fmla="+- 0 10798 9"/>
                  <a:gd name="T10" fmla="*/ T9 w 21578"/>
                  <a:gd name="T11" fmla="*/ 10800 h 21600"/>
                </a:gdLst>
                <a:ahLst/>
                <a:cxnLst>
                  <a:cxn ang="0">
                    <a:pos x="T1" y="T2"/>
                  </a:cxn>
                  <a:cxn ang="0">
                    <a:pos x="T4" y="T5"/>
                  </a:cxn>
                  <a:cxn ang="0">
                    <a:pos x="T7" y="T8"/>
                  </a:cxn>
                  <a:cxn ang="0">
                    <a:pos x="T10" y="T11"/>
                  </a:cxn>
                </a:cxnLst>
                <a:rect l="0" t="0" r="r" b="b"/>
                <a:pathLst>
                  <a:path w="21578" h="21600">
                    <a:moveTo>
                      <a:pt x="21416" y="10074"/>
                    </a:moveTo>
                    <a:cubicBezTo>
                      <a:pt x="21507" y="10166"/>
                      <a:pt x="21562" y="10284"/>
                      <a:pt x="21574" y="10428"/>
                    </a:cubicBezTo>
                    <a:cubicBezTo>
                      <a:pt x="21590" y="10569"/>
                      <a:pt x="21562" y="10702"/>
                      <a:pt x="21483" y="10820"/>
                    </a:cubicBezTo>
                    <a:lnTo>
                      <a:pt x="20967" y="11551"/>
                    </a:lnTo>
                    <a:cubicBezTo>
                      <a:pt x="20891" y="11678"/>
                      <a:pt x="20778" y="11744"/>
                      <a:pt x="20634" y="11744"/>
                    </a:cubicBezTo>
                    <a:lnTo>
                      <a:pt x="19889" y="11744"/>
                    </a:lnTo>
                    <a:cubicBezTo>
                      <a:pt x="19769" y="11744"/>
                      <a:pt x="19671" y="11704"/>
                      <a:pt x="19601" y="11632"/>
                    </a:cubicBezTo>
                    <a:lnTo>
                      <a:pt x="11078" y="3253"/>
                    </a:lnTo>
                    <a:cubicBezTo>
                      <a:pt x="10884" y="3072"/>
                      <a:pt x="10695" y="3072"/>
                      <a:pt x="10503" y="3253"/>
                    </a:cubicBezTo>
                    <a:lnTo>
                      <a:pt x="1980" y="11632"/>
                    </a:lnTo>
                    <a:cubicBezTo>
                      <a:pt x="1918" y="11704"/>
                      <a:pt x="1819" y="11744"/>
                      <a:pt x="1692" y="11744"/>
                    </a:cubicBezTo>
                    <a:lnTo>
                      <a:pt x="944" y="11744"/>
                    </a:lnTo>
                    <a:cubicBezTo>
                      <a:pt x="808" y="11744"/>
                      <a:pt x="695" y="11678"/>
                      <a:pt x="611" y="11551"/>
                    </a:cubicBezTo>
                    <a:lnTo>
                      <a:pt x="96" y="10820"/>
                    </a:lnTo>
                    <a:cubicBezTo>
                      <a:pt x="19" y="10710"/>
                      <a:pt x="-9" y="10584"/>
                      <a:pt x="2" y="10440"/>
                    </a:cubicBezTo>
                    <a:cubicBezTo>
                      <a:pt x="19" y="10298"/>
                      <a:pt x="74" y="10175"/>
                      <a:pt x="165" y="10074"/>
                    </a:cubicBezTo>
                    <a:lnTo>
                      <a:pt x="10112" y="287"/>
                    </a:lnTo>
                    <a:cubicBezTo>
                      <a:pt x="10321" y="106"/>
                      <a:pt x="10546" y="8"/>
                      <a:pt x="10788" y="0"/>
                    </a:cubicBezTo>
                    <a:cubicBezTo>
                      <a:pt x="11042" y="0"/>
                      <a:pt x="11267" y="97"/>
                      <a:pt x="11469" y="287"/>
                    </a:cubicBezTo>
                    <a:lnTo>
                      <a:pt x="14220" y="2991"/>
                    </a:lnTo>
                    <a:lnTo>
                      <a:pt x="14220" y="1586"/>
                    </a:lnTo>
                    <a:cubicBezTo>
                      <a:pt x="14220" y="1436"/>
                      <a:pt x="14266" y="1313"/>
                      <a:pt x="14352" y="1206"/>
                    </a:cubicBezTo>
                    <a:cubicBezTo>
                      <a:pt x="14441" y="1099"/>
                      <a:pt x="14546" y="1048"/>
                      <a:pt x="14669" y="1048"/>
                    </a:cubicBezTo>
                    <a:lnTo>
                      <a:pt x="17226" y="1048"/>
                    </a:lnTo>
                    <a:cubicBezTo>
                      <a:pt x="17348" y="1048"/>
                      <a:pt x="17451" y="1099"/>
                      <a:pt x="17530" y="1206"/>
                    </a:cubicBezTo>
                    <a:cubicBezTo>
                      <a:pt x="17609" y="1312"/>
                      <a:pt x="17653" y="1436"/>
                      <a:pt x="17653" y="1586"/>
                    </a:cubicBezTo>
                    <a:lnTo>
                      <a:pt x="17653" y="6383"/>
                    </a:lnTo>
                    <a:lnTo>
                      <a:pt x="21416" y="10074"/>
                    </a:lnTo>
                    <a:close/>
                    <a:moveTo>
                      <a:pt x="18523" y="11977"/>
                    </a:moveTo>
                    <a:lnTo>
                      <a:pt x="18523" y="20551"/>
                    </a:lnTo>
                    <a:cubicBezTo>
                      <a:pt x="18523" y="20854"/>
                      <a:pt x="18441" y="21104"/>
                      <a:pt x="18276" y="21300"/>
                    </a:cubicBezTo>
                    <a:cubicBezTo>
                      <a:pt x="18110" y="21502"/>
                      <a:pt x="17904" y="21599"/>
                      <a:pt x="17653" y="21599"/>
                    </a:cubicBezTo>
                    <a:lnTo>
                      <a:pt x="12809" y="21599"/>
                    </a:lnTo>
                    <a:lnTo>
                      <a:pt x="12809" y="14736"/>
                    </a:lnTo>
                    <a:lnTo>
                      <a:pt x="8772" y="14736"/>
                    </a:lnTo>
                    <a:lnTo>
                      <a:pt x="8772" y="21599"/>
                    </a:lnTo>
                    <a:lnTo>
                      <a:pt x="3928" y="21599"/>
                    </a:lnTo>
                    <a:cubicBezTo>
                      <a:pt x="3677" y="21599"/>
                      <a:pt x="3468" y="21502"/>
                      <a:pt x="3303" y="21300"/>
                    </a:cubicBezTo>
                    <a:cubicBezTo>
                      <a:pt x="3140" y="21104"/>
                      <a:pt x="3056" y="20854"/>
                      <a:pt x="3056" y="20551"/>
                    </a:cubicBezTo>
                    <a:lnTo>
                      <a:pt x="3056" y="11977"/>
                    </a:lnTo>
                    <a:lnTo>
                      <a:pt x="10788" y="4356"/>
                    </a:lnTo>
                    <a:lnTo>
                      <a:pt x="18523" y="11977"/>
                    </a:lnTo>
                    <a:close/>
                  </a:path>
                </a:pathLst>
              </a:custGeom>
              <a:solidFill>
                <a:srgbClr val="1E8FEB"/>
              </a:solidFill>
              <a:ln>
                <a:noFill/>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2400" b="0" i="0" u="none" strike="noStrike" kern="0" cap="none" spc="0" normalizeH="0" baseline="0" noProof="0" dirty="0">
                  <a:ln>
                    <a:noFill/>
                  </a:ln>
                  <a:solidFill>
                    <a:schemeClr val="bg1"/>
                  </a:solidFill>
                  <a:effectLst/>
                  <a:uLnTx/>
                  <a:uFillTx/>
                  <a:cs typeface="+mn-ea"/>
                  <a:sym typeface="+mn-lt"/>
                </a:endParaRPr>
              </a:p>
            </p:txBody>
          </p:sp>
        </p:grpSp>
      </p:grpSp>
      <p:sp>
        <p:nvSpPr>
          <p:cNvPr id="70" name="išľíďè">
            <a:extLst>
              <a:ext uri="{FF2B5EF4-FFF2-40B4-BE49-F238E27FC236}">
                <a16:creationId xmlns:a16="http://schemas.microsoft.com/office/drawing/2014/main" id="{E8039980-C081-47CA-B9B7-8795F74B4A69}"/>
              </a:ext>
            </a:extLst>
          </p:cNvPr>
          <p:cNvSpPr/>
          <p:nvPr/>
        </p:nvSpPr>
        <p:spPr bwMode="auto">
          <a:xfrm>
            <a:off x="1196960" y="2497436"/>
            <a:ext cx="2551192"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defTabSz="913765">
              <a:lnSpc>
                <a:spcPct val="120000"/>
              </a:lnSpc>
              <a:spcBef>
                <a:spcPct val="0"/>
              </a:spcBef>
              <a:defRPr/>
            </a:pPr>
            <a:endParaRPr lang="zh-CN" altLang="en-US" sz="1200" dirty="0">
              <a:solidFill>
                <a:schemeClr val="bg1"/>
              </a:solidFill>
              <a:cs typeface="+mn-ea"/>
              <a:sym typeface="+mn-lt"/>
            </a:endParaRPr>
          </a:p>
        </p:txBody>
      </p:sp>
      <p:sp>
        <p:nvSpPr>
          <p:cNvPr id="71" name="iSlíďè">
            <a:extLst>
              <a:ext uri="{FF2B5EF4-FFF2-40B4-BE49-F238E27FC236}">
                <a16:creationId xmlns:a16="http://schemas.microsoft.com/office/drawing/2014/main" id="{842FE679-25A5-4B9F-A56E-6901A3FE2E69}"/>
              </a:ext>
            </a:extLst>
          </p:cNvPr>
          <p:cNvSpPr txBox="1"/>
          <p:nvPr/>
        </p:nvSpPr>
        <p:spPr bwMode="auto">
          <a:xfrm>
            <a:off x="1224210" y="2155558"/>
            <a:ext cx="1438709"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defTabSz="913765">
              <a:spcBef>
                <a:spcPct val="0"/>
              </a:spcBef>
              <a:defRPr/>
            </a:pPr>
            <a:r>
              <a:rPr lang="zh-CN" altLang="en-US" b="1" dirty="0">
                <a:solidFill>
                  <a:schemeClr val="bg1"/>
                </a:solidFill>
                <a:cs typeface="+mn-ea"/>
                <a:sym typeface="+mn-lt"/>
              </a:rPr>
              <a:t>标题文本预设</a:t>
            </a:r>
          </a:p>
        </p:txBody>
      </p:sp>
      <p:sp>
        <p:nvSpPr>
          <p:cNvPr id="72" name="išľíďè">
            <a:extLst>
              <a:ext uri="{FF2B5EF4-FFF2-40B4-BE49-F238E27FC236}">
                <a16:creationId xmlns:a16="http://schemas.microsoft.com/office/drawing/2014/main" id="{58AEFC2D-CAE8-4787-8C2E-535DCCF4483D}"/>
              </a:ext>
            </a:extLst>
          </p:cNvPr>
          <p:cNvSpPr/>
          <p:nvPr/>
        </p:nvSpPr>
        <p:spPr bwMode="auto">
          <a:xfrm>
            <a:off x="1196960" y="3801522"/>
            <a:ext cx="2551192"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defTabSz="913765">
              <a:lnSpc>
                <a:spcPct val="120000"/>
              </a:lnSpc>
              <a:spcBef>
                <a:spcPct val="0"/>
              </a:spcBef>
              <a:defRPr/>
            </a:pPr>
            <a:endParaRPr lang="zh-CN" altLang="en-US" sz="1200" dirty="0">
              <a:solidFill>
                <a:schemeClr val="bg1"/>
              </a:solidFill>
              <a:cs typeface="+mn-ea"/>
              <a:sym typeface="+mn-lt"/>
            </a:endParaRPr>
          </a:p>
        </p:txBody>
      </p:sp>
      <p:sp>
        <p:nvSpPr>
          <p:cNvPr id="73" name="iSlíďè">
            <a:extLst>
              <a:ext uri="{FF2B5EF4-FFF2-40B4-BE49-F238E27FC236}">
                <a16:creationId xmlns:a16="http://schemas.microsoft.com/office/drawing/2014/main" id="{EC4C3D02-404A-43BD-89CB-3199DAD0689E}"/>
              </a:ext>
            </a:extLst>
          </p:cNvPr>
          <p:cNvSpPr txBox="1"/>
          <p:nvPr/>
        </p:nvSpPr>
        <p:spPr bwMode="auto">
          <a:xfrm>
            <a:off x="1224210" y="3459644"/>
            <a:ext cx="1438709"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defTabSz="913765">
              <a:spcBef>
                <a:spcPct val="0"/>
              </a:spcBef>
              <a:defRPr/>
            </a:pPr>
            <a:r>
              <a:rPr lang="zh-CN" altLang="en-US" b="1" dirty="0">
                <a:solidFill>
                  <a:schemeClr val="bg1"/>
                </a:solidFill>
                <a:cs typeface="+mn-ea"/>
                <a:sym typeface="+mn-lt"/>
              </a:rPr>
              <a:t>标题文本预设</a:t>
            </a:r>
          </a:p>
        </p:txBody>
      </p:sp>
      <p:sp>
        <p:nvSpPr>
          <p:cNvPr id="74" name="išľíďè">
            <a:extLst>
              <a:ext uri="{FF2B5EF4-FFF2-40B4-BE49-F238E27FC236}">
                <a16:creationId xmlns:a16="http://schemas.microsoft.com/office/drawing/2014/main" id="{F894A211-0E49-49F6-97D3-D96211E684D6}"/>
              </a:ext>
            </a:extLst>
          </p:cNvPr>
          <p:cNvSpPr/>
          <p:nvPr/>
        </p:nvSpPr>
        <p:spPr bwMode="auto">
          <a:xfrm>
            <a:off x="1233626" y="5118713"/>
            <a:ext cx="2551192"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defTabSz="913765">
              <a:lnSpc>
                <a:spcPct val="120000"/>
              </a:lnSpc>
              <a:spcBef>
                <a:spcPct val="0"/>
              </a:spcBef>
              <a:defRPr/>
            </a:pPr>
            <a:endParaRPr lang="zh-CN" altLang="en-US" sz="1200" dirty="0">
              <a:solidFill>
                <a:schemeClr val="bg1"/>
              </a:solidFill>
              <a:cs typeface="+mn-ea"/>
              <a:sym typeface="+mn-lt"/>
            </a:endParaRPr>
          </a:p>
        </p:txBody>
      </p:sp>
      <p:sp>
        <p:nvSpPr>
          <p:cNvPr id="75" name="iSlíďè">
            <a:extLst>
              <a:ext uri="{FF2B5EF4-FFF2-40B4-BE49-F238E27FC236}">
                <a16:creationId xmlns:a16="http://schemas.microsoft.com/office/drawing/2014/main" id="{854A0BB2-A904-4963-8EFC-4621C5FE7C46}"/>
              </a:ext>
            </a:extLst>
          </p:cNvPr>
          <p:cNvSpPr txBox="1"/>
          <p:nvPr/>
        </p:nvSpPr>
        <p:spPr bwMode="auto">
          <a:xfrm>
            <a:off x="1260876" y="4776835"/>
            <a:ext cx="1438709"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defTabSz="913765">
              <a:spcBef>
                <a:spcPct val="0"/>
              </a:spcBef>
              <a:defRPr/>
            </a:pPr>
            <a:r>
              <a:rPr lang="zh-CN" altLang="en-US" b="1" dirty="0">
                <a:solidFill>
                  <a:schemeClr val="bg1"/>
                </a:solidFill>
                <a:cs typeface="+mn-ea"/>
                <a:sym typeface="+mn-lt"/>
              </a:rPr>
              <a:t>标题文本预设</a:t>
            </a:r>
          </a:p>
        </p:txBody>
      </p:sp>
      <p:sp>
        <p:nvSpPr>
          <p:cNvPr id="76" name="išľíďè">
            <a:extLst>
              <a:ext uri="{FF2B5EF4-FFF2-40B4-BE49-F238E27FC236}">
                <a16:creationId xmlns:a16="http://schemas.microsoft.com/office/drawing/2014/main" id="{A7C1A03A-ACFA-4604-A4E4-AC322BA14775}"/>
              </a:ext>
            </a:extLst>
          </p:cNvPr>
          <p:cNvSpPr/>
          <p:nvPr/>
        </p:nvSpPr>
        <p:spPr bwMode="auto">
          <a:xfrm>
            <a:off x="8560535" y="2532268"/>
            <a:ext cx="2551192"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defTabSz="913765">
              <a:lnSpc>
                <a:spcPct val="120000"/>
              </a:lnSpc>
              <a:spcBef>
                <a:spcPct val="0"/>
              </a:spcBef>
              <a:defRPr/>
            </a:pPr>
            <a:endParaRPr lang="zh-CN" altLang="en-US" sz="1200" dirty="0">
              <a:solidFill>
                <a:schemeClr val="bg1"/>
              </a:solidFill>
              <a:cs typeface="+mn-ea"/>
              <a:sym typeface="+mn-lt"/>
            </a:endParaRPr>
          </a:p>
        </p:txBody>
      </p:sp>
      <p:sp>
        <p:nvSpPr>
          <p:cNvPr id="77" name="iSlíďè">
            <a:extLst>
              <a:ext uri="{FF2B5EF4-FFF2-40B4-BE49-F238E27FC236}">
                <a16:creationId xmlns:a16="http://schemas.microsoft.com/office/drawing/2014/main" id="{A60B81C7-B305-4695-8894-2983D8025D56}"/>
              </a:ext>
            </a:extLst>
          </p:cNvPr>
          <p:cNvSpPr txBox="1"/>
          <p:nvPr/>
        </p:nvSpPr>
        <p:spPr bwMode="auto">
          <a:xfrm>
            <a:off x="8587785" y="2190390"/>
            <a:ext cx="1438709"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defTabSz="913765">
              <a:spcBef>
                <a:spcPct val="0"/>
              </a:spcBef>
              <a:defRPr/>
            </a:pPr>
            <a:r>
              <a:rPr lang="zh-CN" altLang="en-US" b="1" dirty="0">
                <a:solidFill>
                  <a:schemeClr val="bg1"/>
                </a:solidFill>
                <a:cs typeface="+mn-ea"/>
                <a:sym typeface="+mn-lt"/>
              </a:rPr>
              <a:t>标题文本预设</a:t>
            </a:r>
          </a:p>
        </p:txBody>
      </p:sp>
      <p:sp>
        <p:nvSpPr>
          <p:cNvPr id="78" name="išľíďè">
            <a:extLst>
              <a:ext uri="{FF2B5EF4-FFF2-40B4-BE49-F238E27FC236}">
                <a16:creationId xmlns:a16="http://schemas.microsoft.com/office/drawing/2014/main" id="{CC9E8127-9C6E-49E7-A7CA-84D16A30590C}"/>
              </a:ext>
            </a:extLst>
          </p:cNvPr>
          <p:cNvSpPr/>
          <p:nvPr/>
        </p:nvSpPr>
        <p:spPr bwMode="auto">
          <a:xfrm>
            <a:off x="8560535" y="3836354"/>
            <a:ext cx="2551192"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defTabSz="913765">
              <a:lnSpc>
                <a:spcPct val="120000"/>
              </a:lnSpc>
              <a:spcBef>
                <a:spcPct val="0"/>
              </a:spcBef>
              <a:defRPr/>
            </a:pPr>
            <a:endParaRPr lang="zh-CN" altLang="en-US" sz="1200" dirty="0">
              <a:solidFill>
                <a:schemeClr val="bg1"/>
              </a:solidFill>
              <a:cs typeface="+mn-ea"/>
              <a:sym typeface="+mn-lt"/>
            </a:endParaRPr>
          </a:p>
        </p:txBody>
      </p:sp>
      <p:sp>
        <p:nvSpPr>
          <p:cNvPr id="79" name="iSlíďè">
            <a:extLst>
              <a:ext uri="{FF2B5EF4-FFF2-40B4-BE49-F238E27FC236}">
                <a16:creationId xmlns:a16="http://schemas.microsoft.com/office/drawing/2014/main" id="{A42DA550-270D-45D5-8068-539AA2E9FFFB}"/>
              </a:ext>
            </a:extLst>
          </p:cNvPr>
          <p:cNvSpPr txBox="1"/>
          <p:nvPr/>
        </p:nvSpPr>
        <p:spPr bwMode="auto">
          <a:xfrm>
            <a:off x="8587785" y="3494476"/>
            <a:ext cx="1438709"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defTabSz="913765">
              <a:spcBef>
                <a:spcPct val="0"/>
              </a:spcBef>
              <a:defRPr/>
            </a:pPr>
            <a:r>
              <a:rPr lang="zh-CN" altLang="en-US" b="1" dirty="0">
                <a:solidFill>
                  <a:schemeClr val="bg1"/>
                </a:solidFill>
                <a:cs typeface="+mn-ea"/>
                <a:sym typeface="+mn-lt"/>
              </a:rPr>
              <a:t>标题文本预设</a:t>
            </a:r>
          </a:p>
        </p:txBody>
      </p:sp>
      <p:sp>
        <p:nvSpPr>
          <p:cNvPr id="80" name="išľíďè">
            <a:extLst>
              <a:ext uri="{FF2B5EF4-FFF2-40B4-BE49-F238E27FC236}">
                <a16:creationId xmlns:a16="http://schemas.microsoft.com/office/drawing/2014/main" id="{73C60C42-6C87-4C88-A66B-17277F0001FD}"/>
              </a:ext>
            </a:extLst>
          </p:cNvPr>
          <p:cNvSpPr/>
          <p:nvPr/>
        </p:nvSpPr>
        <p:spPr bwMode="auto">
          <a:xfrm>
            <a:off x="8597201" y="5153545"/>
            <a:ext cx="2551192"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defTabSz="913765">
              <a:lnSpc>
                <a:spcPct val="120000"/>
              </a:lnSpc>
              <a:spcBef>
                <a:spcPct val="0"/>
              </a:spcBef>
              <a:defRPr/>
            </a:pPr>
            <a:endParaRPr lang="zh-CN" altLang="en-US" sz="1200" dirty="0">
              <a:solidFill>
                <a:schemeClr val="bg1"/>
              </a:solidFill>
              <a:cs typeface="+mn-ea"/>
              <a:sym typeface="+mn-lt"/>
            </a:endParaRPr>
          </a:p>
        </p:txBody>
      </p:sp>
      <p:sp>
        <p:nvSpPr>
          <p:cNvPr id="81" name="iSlíďè">
            <a:extLst>
              <a:ext uri="{FF2B5EF4-FFF2-40B4-BE49-F238E27FC236}">
                <a16:creationId xmlns:a16="http://schemas.microsoft.com/office/drawing/2014/main" id="{D40D1CAE-0AA5-47A9-AC23-F96AE9E9ED39}"/>
              </a:ext>
            </a:extLst>
          </p:cNvPr>
          <p:cNvSpPr txBox="1"/>
          <p:nvPr/>
        </p:nvSpPr>
        <p:spPr bwMode="auto">
          <a:xfrm>
            <a:off x="8624451" y="4811667"/>
            <a:ext cx="1438709"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defTabSz="913765">
              <a:spcBef>
                <a:spcPct val="0"/>
              </a:spcBef>
              <a:defRPr/>
            </a:pPr>
            <a:r>
              <a:rPr lang="zh-CN" altLang="en-US" b="1" dirty="0">
                <a:solidFill>
                  <a:schemeClr val="bg1"/>
                </a:solidFill>
                <a:cs typeface="+mn-ea"/>
                <a:sym typeface="+mn-lt"/>
              </a:rPr>
              <a:t>标题文本预设</a:t>
            </a:r>
          </a:p>
        </p:txBody>
      </p:sp>
      <p:sp>
        <p:nvSpPr>
          <p:cNvPr id="82" name="TextBox 10">
            <a:extLst>
              <a:ext uri="{FF2B5EF4-FFF2-40B4-BE49-F238E27FC236}">
                <a16:creationId xmlns:a16="http://schemas.microsoft.com/office/drawing/2014/main" id="{55CBDD61-60D8-4D5A-8045-0B10CA47304E}"/>
              </a:ext>
            </a:extLst>
          </p:cNvPr>
          <p:cNvSpPr txBox="1"/>
          <p:nvPr/>
        </p:nvSpPr>
        <p:spPr>
          <a:xfrm>
            <a:off x="3910207" y="753142"/>
            <a:ext cx="4727282" cy="646331"/>
          </a:xfrm>
          <a:prstGeom prst="rect">
            <a:avLst/>
          </a:prstGeom>
          <a:noFill/>
        </p:spPr>
        <p:txBody>
          <a:bodyPr wrap="square" rtlCol="0">
            <a:spAutoFit/>
          </a:bodyPr>
          <a:lstStyle/>
          <a:p>
            <a:pPr defTabSz="1238555" eaLnBrk="0" fontAlgn="base" hangingPunct="0">
              <a:spcBef>
                <a:spcPct val="0"/>
              </a:spcBef>
              <a:spcAft>
                <a:spcPct val="0"/>
              </a:spcAft>
            </a:pPr>
            <a:r>
              <a:rPr lang="zh-CN" altLang="en-US" sz="3600" spc="406" dirty="0">
                <a:solidFill>
                  <a:srgbClr val="00B0F0"/>
                </a:solidFill>
                <a:cs typeface="+mn-ea"/>
                <a:sym typeface="+mn-lt"/>
              </a:rPr>
              <a:t>不足及改进方案</a:t>
            </a:r>
          </a:p>
        </p:txBody>
      </p:sp>
    </p:spTree>
    <p:extLst>
      <p:ext uri="{BB962C8B-B14F-4D97-AF65-F5344CB8AC3E}">
        <p14:creationId xmlns:p14="http://schemas.microsoft.com/office/powerpoint/2010/main" val="25539694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3000">
        <p15:prstTrans prst="fallOver"/>
      </p:transition>
    </mc:Choice>
    <mc:Fallback>
      <p:transition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1000" fill="hold"/>
                                        <p:tgtEl>
                                          <p:spTgt spid="42"/>
                                        </p:tgtEl>
                                        <p:attrNameLst>
                                          <p:attrName>ppt_w</p:attrName>
                                        </p:attrNameLst>
                                      </p:cBhvr>
                                      <p:tavLst>
                                        <p:tav tm="0">
                                          <p:val>
                                            <p:fltVal val="0"/>
                                          </p:val>
                                        </p:tav>
                                        <p:tav tm="100000">
                                          <p:val>
                                            <p:strVal val="#ppt_w"/>
                                          </p:val>
                                        </p:tav>
                                      </p:tavLst>
                                    </p:anim>
                                    <p:anim calcmode="lin" valueType="num">
                                      <p:cBhvr>
                                        <p:cTn id="8" dur="1000" fill="hold"/>
                                        <p:tgtEl>
                                          <p:spTgt spid="42"/>
                                        </p:tgtEl>
                                        <p:attrNameLst>
                                          <p:attrName>ppt_h</p:attrName>
                                        </p:attrNameLst>
                                      </p:cBhvr>
                                      <p:tavLst>
                                        <p:tav tm="0">
                                          <p:val>
                                            <p:fltVal val="0"/>
                                          </p:val>
                                        </p:tav>
                                        <p:tav tm="100000">
                                          <p:val>
                                            <p:strVal val="#ppt_h"/>
                                          </p:val>
                                        </p:tav>
                                      </p:tavLst>
                                    </p:anim>
                                    <p:anim calcmode="lin" valueType="num">
                                      <p:cBhvr>
                                        <p:cTn id="9" dur="1000" fill="hold"/>
                                        <p:tgtEl>
                                          <p:spTgt spid="42"/>
                                        </p:tgtEl>
                                        <p:attrNameLst>
                                          <p:attrName>style.rotation</p:attrName>
                                        </p:attrNameLst>
                                      </p:cBhvr>
                                      <p:tavLst>
                                        <p:tav tm="0">
                                          <p:val>
                                            <p:fltVal val="90"/>
                                          </p:val>
                                        </p:tav>
                                        <p:tav tm="100000">
                                          <p:val>
                                            <p:fltVal val="0"/>
                                          </p:val>
                                        </p:tav>
                                      </p:tavLst>
                                    </p:anim>
                                    <p:animEffect transition="in" filter="fade">
                                      <p:cBhvr>
                                        <p:cTn id="10" dur="1000"/>
                                        <p:tgtEl>
                                          <p:spTgt spid="42"/>
                                        </p:tgtEl>
                                      </p:cBhvr>
                                    </p:animEffect>
                                  </p:childTnLst>
                                </p:cTn>
                              </p:par>
                              <p:par>
                                <p:cTn id="11" presetID="53" presetClass="entr" presetSubtype="16" fill="hold" nodeType="withEffect">
                                  <p:stCondLst>
                                    <p:cond delay="0"/>
                                  </p:stCondLst>
                                  <p:childTnLst>
                                    <p:set>
                                      <p:cBhvr>
                                        <p:cTn id="12" dur="1" fill="hold">
                                          <p:stCondLst>
                                            <p:cond delay="0"/>
                                          </p:stCondLst>
                                        </p:cTn>
                                        <p:tgtEl>
                                          <p:spTgt spid="61"/>
                                        </p:tgtEl>
                                        <p:attrNameLst>
                                          <p:attrName>style.visibility</p:attrName>
                                        </p:attrNameLst>
                                      </p:cBhvr>
                                      <p:to>
                                        <p:strVal val="visible"/>
                                      </p:to>
                                    </p:set>
                                    <p:anim calcmode="lin" valueType="num">
                                      <p:cBhvr>
                                        <p:cTn id="13" dur="500" fill="hold"/>
                                        <p:tgtEl>
                                          <p:spTgt spid="61"/>
                                        </p:tgtEl>
                                        <p:attrNameLst>
                                          <p:attrName>ppt_w</p:attrName>
                                        </p:attrNameLst>
                                      </p:cBhvr>
                                      <p:tavLst>
                                        <p:tav tm="0">
                                          <p:val>
                                            <p:fltVal val="0"/>
                                          </p:val>
                                        </p:tav>
                                        <p:tav tm="100000">
                                          <p:val>
                                            <p:strVal val="#ppt_w"/>
                                          </p:val>
                                        </p:tav>
                                      </p:tavLst>
                                    </p:anim>
                                    <p:anim calcmode="lin" valueType="num">
                                      <p:cBhvr>
                                        <p:cTn id="14" dur="500" fill="hold"/>
                                        <p:tgtEl>
                                          <p:spTgt spid="61"/>
                                        </p:tgtEl>
                                        <p:attrNameLst>
                                          <p:attrName>ppt_h</p:attrName>
                                        </p:attrNameLst>
                                      </p:cBhvr>
                                      <p:tavLst>
                                        <p:tav tm="0">
                                          <p:val>
                                            <p:fltVal val="0"/>
                                          </p:val>
                                        </p:tav>
                                        <p:tav tm="100000">
                                          <p:val>
                                            <p:strVal val="#ppt_h"/>
                                          </p:val>
                                        </p:tav>
                                      </p:tavLst>
                                    </p:anim>
                                    <p:animEffect transition="in" filter="fade">
                                      <p:cBhvr>
                                        <p:cTn id="15" dur="500"/>
                                        <p:tgtEl>
                                          <p:spTgt spid="61"/>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71"/>
                                        </p:tgtEl>
                                        <p:attrNameLst>
                                          <p:attrName>style.visibility</p:attrName>
                                        </p:attrNameLst>
                                      </p:cBhvr>
                                      <p:to>
                                        <p:strVal val="visible"/>
                                      </p:to>
                                    </p:set>
                                    <p:animEffect transition="in" filter="wipe(down)">
                                      <p:cBhvr>
                                        <p:cTn id="18" dur="500"/>
                                        <p:tgtEl>
                                          <p:spTgt spid="71"/>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70"/>
                                        </p:tgtEl>
                                        <p:attrNameLst>
                                          <p:attrName>style.visibility</p:attrName>
                                        </p:attrNameLst>
                                      </p:cBhvr>
                                      <p:to>
                                        <p:strVal val="visible"/>
                                      </p:to>
                                    </p:set>
                                    <p:animEffect transition="in" filter="wipe(down)">
                                      <p:cBhvr>
                                        <p:cTn id="21" dur="500"/>
                                        <p:tgtEl>
                                          <p:spTgt spid="70"/>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73"/>
                                        </p:tgtEl>
                                        <p:attrNameLst>
                                          <p:attrName>style.visibility</p:attrName>
                                        </p:attrNameLst>
                                      </p:cBhvr>
                                      <p:to>
                                        <p:strVal val="visible"/>
                                      </p:to>
                                    </p:set>
                                    <p:animEffect transition="in" filter="wipe(down)">
                                      <p:cBhvr>
                                        <p:cTn id="24" dur="500"/>
                                        <p:tgtEl>
                                          <p:spTgt spid="73"/>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72"/>
                                        </p:tgtEl>
                                        <p:attrNameLst>
                                          <p:attrName>style.visibility</p:attrName>
                                        </p:attrNameLst>
                                      </p:cBhvr>
                                      <p:to>
                                        <p:strVal val="visible"/>
                                      </p:to>
                                    </p:set>
                                    <p:animEffect transition="in" filter="wipe(down)">
                                      <p:cBhvr>
                                        <p:cTn id="27" dur="500"/>
                                        <p:tgtEl>
                                          <p:spTgt spid="72"/>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wipe(down)">
                                      <p:cBhvr>
                                        <p:cTn id="30" dur="500"/>
                                        <p:tgtEl>
                                          <p:spTgt spid="75"/>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74"/>
                                        </p:tgtEl>
                                        <p:attrNameLst>
                                          <p:attrName>style.visibility</p:attrName>
                                        </p:attrNameLst>
                                      </p:cBhvr>
                                      <p:to>
                                        <p:strVal val="visible"/>
                                      </p:to>
                                    </p:set>
                                    <p:animEffect transition="in" filter="wipe(down)">
                                      <p:cBhvr>
                                        <p:cTn id="33" dur="500"/>
                                        <p:tgtEl>
                                          <p:spTgt spid="74"/>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77"/>
                                        </p:tgtEl>
                                        <p:attrNameLst>
                                          <p:attrName>style.visibility</p:attrName>
                                        </p:attrNameLst>
                                      </p:cBhvr>
                                      <p:to>
                                        <p:strVal val="visible"/>
                                      </p:to>
                                    </p:set>
                                    <p:animEffect transition="in" filter="wipe(down)">
                                      <p:cBhvr>
                                        <p:cTn id="36" dur="500"/>
                                        <p:tgtEl>
                                          <p:spTgt spid="77"/>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76"/>
                                        </p:tgtEl>
                                        <p:attrNameLst>
                                          <p:attrName>style.visibility</p:attrName>
                                        </p:attrNameLst>
                                      </p:cBhvr>
                                      <p:to>
                                        <p:strVal val="visible"/>
                                      </p:to>
                                    </p:set>
                                    <p:animEffect transition="in" filter="wipe(down)">
                                      <p:cBhvr>
                                        <p:cTn id="39" dur="500"/>
                                        <p:tgtEl>
                                          <p:spTgt spid="76"/>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79"/>
                                        </p:tgtEl>
                                        <p:attrNameLst>
                                          <p:attrName>style.visibility</p:attrName>
                                        </p:attrNameLst>
                                      </p:cBhvr>
                                      <p:to>
                                        <p:strVal val="visible"/>
                                      </p:to>
                                    </p:set>
                                    <p:animEffect transition="in" filter="wipe(down)">
                                      <p:cBhvr>
                                        <p:cTn id="42" dur="500"/>
                                        <p:tgtEl>
                                          <p:spTgt spid="79"/>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78"/>
                                        </p:tgtEl>
                                        <p:attrNameLst>
                                          <p:attrName>style.visibility</p:attrName>
                                        </p:attrNameLst>
                                      </p:cBhvr>
                                      <p:to>
                                        <p:strVal val="visible"/>
                                      </p:to>
                                    </p:set>
                                    <p:animEffect transition="in" filter="wipe(down)">
                                      <p:cBhvr>
                                        <p:cTn id="45" dur="500"/>
                                        <p:tgtEl>
                                          <p:spTgt spid="78"/>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81"/>
                                        </p:tgtEl>
                                        <p:attrNameLst>
                                          <p:attrName>style.visibility</p:attrName>
                                        </p:attrNameLst>
                                      </p:cBhvr>
                                      <p:to>
                                        <p:strVal val="visible"/>
                                      </p:to>
                                    </p:set>
                                    <p:animEffect transition="in" filter="wipe(down)">
                                      <p:cBhvr>
                                        <p:cTn id="48" dur="500"/>
                                        <p:tgtEl>
                                          <p:spTgt spid="81"/>
                                        </p:tgtEl>
                                      </p:cBhvr>
                                    </p:animEffect>
                                  </p:childTnLst>
                                </p:cTn>
                              </p:par>
                              <p:par>
                                <p:cTn id="49" presetID="22" presetClass="entr" presetSubtype="4" fill="hold" grpId="0" nodeType="withEffect">
                                  <p:stCondLst>
                                    <p:cond delay="0"/>
                                  </p:stCondLst>
                                  <p:childTnLst>
                                    <p:set>
                                      <p:cBhvr>
                                        <p:cTn id="50" dur="1" fill="hold">
                                          <p:stCondLst>
                                            <p:cond delay="0"/>
                                          </p:stCondLst>
                                        </p:cTn>
                                        <p:tgtEl>
                                          <p:spTgt spid="80"/>
                                        </p:tgtEl>
                                        <p:attrNameLst>
                                          <p:attrName>style.visibility</p:attrName>
                                        </p:attrNameLst>
                                      </p:cBhvr>
                                      <p:to>
                                        <p:strVal val="visible"/>
                                      </p:to>
                                    </p:set>
                                    <p:animEffect transition="in" filter="wipe(down)">
                                      <p:cBhvr>
                                        <p:cTn id="51" dur="500"/>
                                        <p:tgtEl>
                                          <p:spTgt spid="80"/>
                                        </p:tgtEl>
                                      </p:cBhvr>
                                    </p:animEffect>
                                  </p:childTnLst>
                                </p:cTn>
                              </p:par>
                              <p:par>
                                <p:cTn id="52" presetID="41" presetClass="entr" presetSubtype="0" fill="hold" grpId="0" nodeType="withEffect">
                                  <p:stCondLst>
                                    <p:cond delay="0"/>
                                  </p:stCondLst>
                                  <p:iterate type="lt">
                                    <p:tmPct val="10000"/>
                                  </p:iterate>
                                  <p:childTnLst>
                                    <p:set>
                                      <p:cBhvr>
                                        <p:cTn id="53" dur="1" fill="hold">
                                          <p:stCondLst>
                                            <p:cond delay="0"/>
                                          </p:stCondLst>
                                        </p:cTn>
                                        <p:tgtEl>
                                          <p:spTgt spid="82"/>
                                        </p:tgtEl>
                                        <p:attrNameLst>
                                          <p:attrName>style.visibility</p:attrName>
                                        </p:attrNameLst>
                                      </p:cBhvr>
                                      <p:to>
                                        <p:strVal val="visible"/>
                                      </p:to>
                                    </p:set>
                                    <p:anim calcmode="lin" valueType="num">
                                      <p:cBhvr>
                                        <p:cTn id="54" dur="500" fill="hold"/>
                                        <p:tgtEl>
                                          <p:spTgt spid="82"/>
                                        </p:tgtEl>
                                        <p:attrNameLst>
                                          <p:attrName>ppt_x</p:attrName>
                                        </p:attrNameLst>
                                      </p:cBhvr>
                                      <p:tavLst>
                                        <p:tav tm="0">
                                          <p:val>
                                            <p:strVal val="#ppt_x"/>
                                          </p:val>
                                        </p:tav>
                                        <p:tav tm="50000">
                                          <p:val>
                                            <p:strVal val="#ppt_x+.1"/>
                                          </p:val>
                                        </p:tav>
                                        <p:tav tm="100000">
                                          <p:val>
                                            <p:strVal val="#ppt_x"/>
                                          </p:val>
                                        </p:tav>
                                      </p:tavLst>
                                    </p:anim>
                                    <p:anim calcmode="lin" valueType="num">
                                      <p:cBhvr>
                                        <p:cTn id="55" dur="500" fill="hold"/>
                                        <p:tgtEl>
                                          <p:spTgt spid="82"/>
                                        </p:tgtEl>
                                        <p:attrNameLst>
                                          <p:attrName>ppt_y</p:attrName>
                                        </p:attrNameLst>
                                      </p:cBhvr>
                                      <p:tavLst>
                                        <p:tav tm="0">
                                          <p:val>
                                            <p:strVal val="#ppt_y"/>
                                          </p:val>
                                        </p:tav>
                                        <p:tav tm="100000">
                                          <p:val>
                                            <p:strVal val="#ppt_y"/>
                                          </p:val>
                                        </p:tav>
                                      </p:tavLst>
                                    </p:anim>
                                    <p:anim calcmode="lin" valueType="num">
                                      <p:cBhvr>
                                        <p:cTn id="56" dur="500" fill="hold"/>
                                        <p:tgtEl>
                                          <p:spTgt spid="82"/>
                                        </p:tgtEl>
                                        <p:attrNameLst>
                                          <p:attrName>ppt_h</p:attrName>
                                        </p:attrNameLst>
                                      </p:cBhvr>
                                      <p:tavLst>
                                        <p:tav tm="0">
                                          <p:val>
                                            <p:strVal val="#ppt_h/10"/>
                                          </p:val>
                                        </p:tav>
                                        <p:tav tm="50000">
                                          <p:val>
                                            <p:strVal val="#ppt_h+.01"/>
                                          </p:val>
                                        </p:tav>
                                        <p:tav tm="100000">
                                          <p:val>
                                            <p:strVal val="#ppt_h"/>
                                          </p:val>
                                        </p:tav>
                                      </p:tavLst>
                                    </p:anim>
                                    <p:anim calcmode="lin" valueType="num">
                                      <p:cBhvr>
                                        <p:cTn id="57" dur="500" fill="hold"/>
                                        <p:tgtEl>
                                          <p:spTgt spid="82"/>
                                        </p:tgtEl>
                                        <p:attrNameLst>
                                          <p:attrName>ppt_w</p:attrName>
                                        </p:attrNameLst>
                                      </p:cBhvr>
                                      <p:tavLst>
                                        <p:tav tm="0">
                                          <p:val>
                                            <p:strVal val="#ppt_w/10"/>
                                          </p:val>
                                        </p:tav>
                                        <p:tav tm="50000">
                                          <p:val>
                                            <p:strVal val="#ppt_w+.01"/>
                                          </p:val>
                                        </p:tav>
                                        <p:tav tm="100000">
                                          <p:val>
                                            <p:strVal val="#ppt_w"/>
                                          </p:val>
                                        </p:tav>
                                      </p:tavLst>
                                    </p:anim>
                                    <p:animEffect transition="in" filter="fade">
                                      <p:cBhvr>
                                        <p:cTn id="58" dur="500" tmFilter="0,0; .5, 1; 1, 1"/>
                                        <p:tgtEl>
                                          <p:spTgt spid="82"/>
                                        </p:tgtEl>
                                      </p:cBhvr>
                                    </p:animEffect>
                                  </p:childTnLst>
                                </p:cTn>
                              </p:par>
                              <p:par>
                                <p:cTn id="59" presetID="26" presetClass="emph" presetSubtype="0" fill="hold" grpId="1" nodeType="withEffect">
                                  <p:stCondLst>
                                    <p:cond delay="0"/>
                                  </p:stCondLst>
                                  <p:iterate type="lt">
                                    <p:tmPct val="0"/>
                                  </p:iterate>
                                  <p:childTnLst>
                                    <p:animEffect transition="out" filter="fade">
                                      <p:cBhvr>
                                        <p:cTn id="60" dur="500" tmFilter="0, 0; .2, .5; .8, .5; 1, 0"/>
                                        <p:tgtEl>
                                          <p:spTgt spid="82"/>
                                        </p:tgtEl>
                                      </p:cBhvr>
                                    </p:animEffect>
                                    <p:animScale>
                                      <p:cBhvr>
                                        <p:cTn id="61" dur="250" autoRev="1" fill="hold"/>
                                        <p:tgtEl>
                                          <p:spTgt spid="8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71" grpId="0"/>
      <p:bldP spid="72" grpId="0"/>
      <p:bldP spid="73" grpId="0"/>
      <p:bldP spid="74" grpId="0"/>
      <p:bldP spid="75" grpId="0"/>
      <p:bldP spid="76" grpId="0"/>
      <p:bldP spid="77" grpId="0"/>
      <p:bldP spid="78" grpId="0"/>
      <p:bldP spid="79" grpId="0"/>
      <p:bldP spid="80" grpId="0"/>
      <p:bldP spid="81" grpId="0"/>
      <p:bldP spid="82" grpId="0"/>
      <p:bldP spid="82"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0AF39388-8310-44ED-B8C9-AA5CD559602C}"/>
              </a:ext>
            </a:extLst>
          </p:cNvPr>
          <p:cNvSpPr txBox="1"/>
          <p:nvPr/>
        </p:nvSpPr>
        <p:spPr>
          <a:xfrm>
            <a:off x="3865348" y="718686"/>
            <a:ext cx="4727282" cy="646331"/>
          </a:xfrm>
          <a:prstGeom prst="rect">
            <a:avLst/>
          </a:prstGeom>
          <a:noFill/>
        </p:spPr>
        <p:txBody>
          <a:bodyPr wrap="square" rtlCol="0">
            <a:spAutoFit/>
          </a:bodyPr>
          <a:lstStyle/>
          <a:p>
            <a:pPr defTabSz="1238555" eaLnBrk="0" fontAlgn="base" hangingPunct="0">
              <a:spcBef>
                <a:spcPct val="0"/>
              </a:spcBef>
              <a:spcAft>
                <a:spcPct val="0"/>
              </a:spcAft>
            </a:pPr>
            <a:r>
              <a:rPr lang="zh-CN" altLang="en-US" sz="3600" spc="406" dirty="0">
                <a:solidFill>
                  <a:srgbClr val="00B0F0"/>
                </a:solidFill>
                <a:cs typeface="+mn-ea"/>
                <a:sym typeface="+mn-lt"/>
              </a:rPr>
              <a:t>不足及改进方案</a:t>
            </a:r>
          </a:p>
        </p:txBody>
      </p:sp>
      <p:sp>
        <p:nvSpPr>
          <p:cNvPr id="3" name="AutoShape 5">
            <a:extLst>
              <a:ext uri="{FF2B5EF4-FFF2-40B4-BE49-F238E27FC236}">
                <a16:creationId xmlns:a16="http://schemas.microsoft.com/office/drawing/2014/main" id="{23C9BFA5-BE2A-4326-B3F7-1C0A6B9B6E29}"/>
              </a:ext>
            </a:extLst>
          </p:cNvPr>
          <p:cNvSpPr/>
          <p:nvPr/>
        </p:nvSpPr>
        <p:spPr bwMode="auto">
          <a:xfrm>
            <a:off x="1905001" y="1679623"/>
            <a:ext cx="8166100" cy="47530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gn="ctr">
              <a:lnSpc>
                <a:spcPct val="150000"/>
              </a:lnSpc>
            </a:pPr>
            <a:r>
              <a:rPr lang="zh-CN" altLang="en-US" sz="1600" dirty="0">
                <a:solidFill>
                  <a:schemeClr val="bg1"/>
                </a:solidFill>
                <a:cs typeface="+mn-ea"/>
                <a:sym typeface="+mn-lt"/>
              </a:rPr>
              <a:t>点击此处输入相关文本内容点击此处输入相关文本内容点击此处输入相关文本内容点击此处输入相关文本内容点击此处输入相关文本内容点击此处输入相关文本内容点击此处输入相关文本内容点击此处输入相关文本内容</a:t>
            </a:r>
          </a:p>
          <a:p>
            <a:pPr algn="ctr">
              <a:lnSpc>
                <a:spcPct val="150000"/>
              </a:lnSpc>
            </a:pPr>
            <a:endParaRPr lang="zh-CN" altLang="en-US" sz="1600" dirty="0">
              <a:solidFill>
                <a:schemeClr val="bg1"/>
              </a:solidFill>
              <a:cs typeface="+mn-ea"/>
              <a:sym typeface="+mn-lt"/>
            </a:endParaRPr>
          </a:p>
          <a:p>
            <a:pPr algn="ctr">
              <a:lnSpc>
                <a:spcPct val="150000"/>
              </a:lnSpc>
            </a:pPr>
            <a:endParaRPr lang="zh-CN" altLang="en-US" sz="1600" dirty="0">
              <a:solidFill>
                <a:schemeClr val="bg1"/>
              </a:solidFill>
              <a:cs typeface="+mn-ea"/>
              <a:sym typeface="+mn-lt"/>
            </a:endParaRPr>
          </a:p>
          <a:p>
            <a:pPr algn="ctr">
              <a:lnSpc>
                <a:spcPct val="150000"/>
              </a:lnSpc>
            </a:pPr>
            <a:endParaRPr lang="zh-CN" altLang="en-US" sz="1600" dirty="0">
              <a:solidFill>
                <a:schemeClr val="bg1"/>
              </a:solidFill>
              <a:cs typeface="+mn-ea"/>
              <a:sym typeface="+mn-lt"/>
            </a:endParaRPr>
          </a:p>
          <a:p>
            <a:pPr algn="ctr">
              <a:lnSpc>
                <a:spcPct val="150000"/>
              </a:lnSpc>
            </a:pPr>
            <a:endParaRPr lang="zh-CN" altLang="en-US" sz="1600" dirty="0">
              <a:solidFill>
                <a:schemeClr val="bg1"/>
              </a:solidFill>
              <a:cs typeface="+mn-ea"/>
              <a:sym typeface="+mn-lt"/>
            </a:endParaRPr>
          </a:p>
          <a:p>
            <a:pPr algn="ctr">
              <a:lnSpc>
                <a:spcPct val="150000"/>
              </a:lnSpc>
            </a:pPr>
            <a:endParaRPr lang="zh-CN" altLang="en-US" sz="1600" dirty="0">
              <a:solidFill>
                <a:schemeClr val="bg1"/>
              </a:solidFill>
              <a:cs typeface="+mn-ea"/>
              <a:sym typeface="+mn-lt"/>
            </a:endParaRPr>
          </a:p>
          <a:p>
            <a:pPr algn="ctr">
              <a:lnSpc>
                <a:spcPct val="150000"/>
              </a:lnSpc>
            </a:pPr>
            <a:endParaRPr lang="zh-CN" altLang="en-US" sz="1600" dirty="0">
              <a:solidFill>
                <a:schemeClr val="bg1"/>
              </a:solidFill>
              <a:cs typeface="+mn-ea"/>
              <a:sym typeface="+mn-lt"/>
            </a:endParaRPr>
          </a:p>
          <a:p>
            <a:pPr algn="ctr">
              <a:lnSpc>
                <a:spcPct val="150000"/>
              </a:lnSpc>
            </a:pPr>
            <a:endParaRPr lang="zh-CN" altLang="en-US" sz="1600" dirty="0">
              <a:solidFill>
                <a:schemeClr val="bg1"/>
              </a:solidFill>
              <a:cs typeface="+mn-ea"/>
              <a:sym typeface="+mn-lt"/>
            </a:endParaRPr>
          </a:p>
        </p:txBody>
      </p:sp>
      <p:sp>
        <p:nvSpPr>
          <p:cNvPr id="4" name="AutoShape 6">
            <a:extLst>
              <a:ext uri="{FF2B5EF4-FFF2-40B4-BE49-F238E27FC236}">
                <a16:creationId xmlns:a16="http://schemas.microsoft.com/office/drawing/2014/main" id="{DB8BAD05-1293-466A-83DB-151B6F5A2533}"/>
              </a:ext>
            </a:extLst>
          </p:cNvPr>
          <p:cNvSpPr/>
          <p:nvPr/>
        </p:nvSpPr>
        <p:spPr bwMode="auto">
          <a:xfrm flipH="1">
            <a:off x="7789456" y="4853607"/>
            <a:ext cx="1825617" cy="1824268"/>
          </a:xfrm>
          <a:custGeom>
            <a:avLst/>
            <a:gdLst>
              <a:gd name="T0" fmla="*/ 1826419 w 21600"/>
              <a:gd name="T1" fmla="*/ 1824832 h 21600"/>
              <a:gd name="T2" fmla="*/ 1826419 w 21600"/>
              <a:gd name="T3" fmla="*/ 1824832 h 21600"/>
              <a:gd name="T4" fmla="*/ 1826419 w 21600"/>
              <a:gd name="T5" fmla="*/ 1824832 h 21600"/>
              <a:gd name="T6" fmla="*/ 1826419 w 21600"/>
              <a:gd name="T7" fmla="*/ 18248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006" y="6511"/>
                </a:moveTo>
                <a:cubicBezTo>
                  <a:pt x="5261" y="14770"/>
                  <a:pt x="12461" y="20845"/>
                  <a:pt x="21125" y="21600"/>
                </a:cubicBezTo>
                <a:cubicBezTo>
                  <a:pt x="21600" y="15922"/>
                  <a:pt x="21600" y="15922"/>
                  <a:pt x="21600" y="15922"/>
                </a:cubicBezTo>
                <a:cubicBezTo>
                  <a:pt x="15349" y="15405"/>
                  <a:pt x="10325" y="11117"/>
                  <a:pt x="8545" y="5479"/>
                </a:cubicBezTo>
                <a:cubicBezTo>
                  <a:pt x="11907" y="4844"/>
                  <a:pt x="11907" y="4844"/>
                  <a:pt x="11907" y="4844"/>
                </a:cubicBezTo>
                <a:cubicBezTo>
                  <a:pt x="4826" y="0"/>
                  <a:pt x="4826" y="0"/>
                  <a:pt x="4826" y="0"/>
                </a:cubicBezTo>
                <a:cubicBezTo>
                  <a:pt x="0" y="7107"/>
                  <a:pt x="0" y="7107"/>
                  <a:pt x="0" y="7107"/>
                </a:cubicBezTo>
                <a:lnTo>
                  <a:pt x="3006" y="6511"/>
                </a:lnTo>
                <a:close/>
              </a:path>
            </a:pathLst>
          </a:custGeom>
          <a:solidFill>
            <a:schemeClr val="accent2"/>
          </a:solidFill>
          <a:ln>
            <a:noFill/>
          </a:ln>
          <a:effectLst/>
        </p:spPr>
        <p:txBody>
          <a:bodyPr lIns="22848" tIns="22848" rIns="22848" bIns="22848"/>
          <a:lstStyle/>
          <a:p>
            <a:endParaRPr lang="zh-CN" altLang="en-US">
              <a:solidFill>
                <a:schemeClr val="bg1"/>
              </a:solidFill>
              <a:cs typeface="+mn-ea"/>
              <a:sym typeface="+mn-lt"/>
            </a:endParaRPr>
          </a:p>
        </p:txBody>
      </p:sp>
      <p:sp>
        <p:nvSpPr>
          <p:cNvPr id="5" name="AutoShape 7">
            <a:extLst>
              <a:ext uri="{FF2B5EF4-FFF2-40B4-BE49-F238E27FC236}">
                <a16:creationId xmlns:a16="http://schemas.microsoft.com/office/drawing/2014/main" id="{308D08E4-FA0D-4A67-A57A-2F2624143F13}"/>
              </a:ext>
            </a:extLst>
          </p:cNvPr>
          <p:cNvSpPr/>
          <p:nvPr/>
        </p:nvSpPr>
        <p:spPr bwMode="auto">
          <a:xfrm flipH="1">
            <a:off x="7840234" y="2784144"/>
            <a:ext cx="1695500" cy="1885369"/>
          </a:xfrm>
          <a:custGeom>
            <a:avLst/>
            <a:gdLst>
              <a:gd name="T0" fmla="*/ 1696244 w 21600"/>
              <a:gd name="T1" fmla="*/ 1885950 h 21600"/>
              <a:gd name="T2" fmla="*/ 1696244 w 21600"/>
              <a:gd name="T3" fmla="*/ 1885950 h 21600"/>
              <a:gd name="T4" fmla="*/ 1696244 w 21600"/>
              <a:gd name="T5" fmla="*/ 1885950 h 21600"/>
              <a:gd name="T6" fmla="*/ 1696244 w 21600"/>
              <a:gd name="T7" fmla="*/ 18859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4485" y="2877"/>
                </a:moveTo>
                <a:cubicBezTo>
                  <a:pt x="5836" y="5754"/>
                  <a:pt x="0" y="13197"/>
                  <a:pt x="0" y="21599"/>
                </a:cubicBezTo>
                <a:cubicBezTo>
                  <a:pt x="6049" y="21599"/>
                  <a:pt x="6049" y="21599"/>
                  <a:pt x="6049" y="21599"/>
                </a:cubicBezTo>
                <a:cubicBezTo>
                  <a:pt x="6049" y="15538"/>
                  <a:pt x="10224" y="10320"/>
                  <a:pt x="16104" y="8171"/>
                </a:cubicBezTo>
                <a:cubicBezTo>
                  <a:pt x="17084" y="11356"/>
                  <a:pt x="17084" y="11356"/>
                  <a:pt x="17084" y="11356"/>
                </a:cubicBezTo>
                <a:cubicBezTo>
                  <a:pt x="21599" y="4105"/>
                  <a:pt x="21599" y="4105"/>
                  <a:pt x="21599" y="4105"/>
                </a:cubicBezTo>
                <a:cubicBezTo>
                  <a:pt x="13590" y="0"/>
                  <a:pt x="13590" y="0"/>
                  <a:pt x="13590" y="0"/>
                </a:cubicBezTo>
                <a:lnTo>
                  <a:pt x="14485" y="2877"/>
                </a:lnTo>
                <a:close/>
              </a:path>
            </a:pathLst>
          </a:custGeom>
          <a:solidFill>
            <a:schemeClr val="accent1"/>
          </a:solidFill>
          <a:ln>
            <a:noFill/>
          </a:ln>
          <a:effectLst/>
        </p:spPr>
        <p:txBody>
          <a:bodyPr lIns="22848" tIns="22848" rIns="22848" bIns="22848"/>
          <a:lstStyle/>
          <a:p>
            <a:endParaRPr lang="zh-CN" altLang="en-US">
              <a:solidFill>
                <a:schemeClr val="bg1"/>
              </a:solidFill>
              <a:cs typeface="+mn-ea"/>
              <a:sym typeface="+mn-lt"/>
            </a:endParaRPr>
          </a:p>
        </p:txBody>
      </p:sp>
      <p:sp>
        <p:nvSpPr>
          <p:cNvPr id="6" name="AutoShape 8">
            <a:extLst>
              <a:ext uri="{FF2B5EF4-FFF2-40B4-BE49-F238E27FC236}">
                <a16:creationId xmlns:a16="http://schemas.microsoft.com/office/drawing/2014/main" id="{36734E19-4CD3-405F-8E47-8598862AD44F}"/>
              </a:ext>
            </a:extLst>
          </p:cNvPr>
          <p:cNvSpPr/>
          <p:nvPr/>
        </p:nvSpPr>
        <p:spPr bwMode="auto">
          <a:xfrm flipH="1">
            <a:off x="5907506" y="4853606"/>
            <a:ext cx="1695500" cy="1887749"/>
          </a:xfrm>
          <a:custGeom>
            <a:avLst/>
            <a:gdLst>
              <a:gd name="T0" fmla="*/ 1696244 w 21600"/>
              <a:gd name="T1" fmla="*/ 1888332 h 21600"/>
              <a:gd name="T2" fmla="*/ 1696244 w 21600"/>
              <a:gd name="T3" fmla="*/ 1888332 h 21600"/>
              <a:gd name="T4" fmla="*/ 1696244 w 21600"/>
              <a:gd name="T5" fmla="*/ 1888332 h 21600"/>
              <a:gd name="T6" fmla="*/ 1696244 w 21600"/>
              <a:gd name="T7" fmla="*/ 1888332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7114" y="18722"/>
                </a:moveTo>
                <a:cubicBezTo>
                  <a:pt x="15763" y="15845"/>
                  <a:pt x="21599" y="8402"/>
                  <a:pt x="21599" y="0"/>
                </a:cubicBezTo>
                <a:cubicBezTo>
                  <a:pt x="15507" y="0"/>
                  <a:pt x="15507" y="0"/>
                  <a:pt x="15507" y="0"/>
                </a:cubicBezTo>
                <a:cubicBezTo>
                  <a:pt x="15507" y="6061"/>
                  <a:pt x="11375" y="11279"/>
                  <a:pt x="5495" y="13428"/>
                </a:cubicBezTo>
                <a:cubicBezTo>
                  <a:pt x="4515" y="10282"/>
                  <a:pt x="4515" y="10282"/>
                  <a:pt x="4515" y="10282"/>
                </a:cubicBezTo>
                <a:cubicBezTo>
                  <a:pt x="0" y="17494"/>
                  <a:pt x="0" y="17494"/>
                  <a:pt x="0" y="17494"/>
                </a:cubicBezTo>
                <a:cubicBezTo>
                  <a:pt x="8009" y="21600"/>
                  <a:pt x="8009" y="21600"/>
                  <a:pt x="8009" y="21600"/>
                </a:cubicBezTo>
                <a:lnTo>
                  <a:pt x="7114" y="18722"/>
                </a:lnTo>
                <a:close/>
              </a:path>
            </a:pathLst>
          </a:custGeom>
          <a:solidFill>
            <a:schemeClr val="accent4"/>
          </a:solidFill>
          <a:ln>
            <a:noFill/>
          </a:ln>
          <a:effectLst/>
        </p:spPr>
        <p:txBody>
          <a:bodyPr lIns="22848" tIns="22848" rIns="22848" bIns="22848"/>
          <a:lstStyle/>
          <a:p>
            <a:endParaRPr lang="zh-CN" altLang="en-US">
              <a:solidFill>
                <a:schemeClr val="bg1"/>
              </a:solidFill>
              <a:cs typeface="+mn-ea"/>
              <a:sym typeface="+mn-lt"/>
            </a:endParaRPr>
          </a:p>
        </p:txBody>
      </p:sp>
      <p:sp>
        <p:nvSpPr>
          <p:cNvPr id="7" name="AutoShape 9">
            <a:extLst>
              <a:ext uri="{FF2B5EF4-FFF2-40B4-BE49-F238E27FC236}">
                <a16:creationId xmlns:a16="http://schemas.microsoft.com/office/drawing/2014/main" id="{D97E6491-F62D-49F2-8303-54B5D25DD4DC}"/>
              </a:ext>
            </a:extLst>
          </p:cNvPr>
          <p:cNvSpPr/>
          <p:nvPr/>
        </p:nvSpPr>
        <p:spPr bwMode="auto">
          <a:xfrm flipH="1">
            <a:off x="4639648" y="2839692"/>
            <a:ext cx="1881949" cy="1829821"/>
          </a:xfrm>
          <a:custGeom>
            <a:avLst/>
            <a:gdLst>
              <a:gd name="T0" fmla="*/ 1882775 w 21600"/>
              <a:gd name="T1" fmla="*/ 1887972 h 21265"/>
              <a:gd name="T2" fmla="*/ 1882775 w 21600"/>
              <a:gd name="T3" fmla="*/ 1887972 h 21265"/>
              <a:gd name="T4" fmla="*/ 1882775 w 21600"/>
              <a:gd name="T5" fmla="*/ 1887972 h 21265"/>
              <a:gd name="T6" fmla="*/ 1882775 w 21600"/>
              <a:gd name="T7" fmla="*/ 1887972 h 212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265">
                <a:moveTo>
                  <a:pt x="2762" y="13987"/>
                </a:moveTo>
                <a:cubicBezTo>
                  <a:pt x="5908" y="5308"/>
                  <a:pt x="13389" y="-335"/>
                  <a:pt x="21599" y="15"/>
                </a:cubicBezTo>
                <a:cubicBezTo>
                  <a:pt x="21369" y="6164"/>
                  <a:pt x="21369" y="6164"/>
                  <a:pt x="21369" y="6164"/>
                </a:cubicBezTo>
                <a:cubicBezTo>
                  <a:pt x="15461" y="5930"/>
                  <a:pt x="10205" y="9939"/>
                  <a:pt x="7865" y="15816"/>
                </a:cubicBezTo>
                <a:cubicBezTo>
                  <a:pt x="10934" y="16944"/>
                  <a:pt x="10934" y="16944"/>
                  <a:pt x="10934" y="16944"/>
                </a:cubicBezTo>
                <a:cubicBezTo>
                  <a:pt x="3683" y="21264"/>
                  <a:pt x="3683" y="21264"/>
                  <a:pt x="3683" y="21264"/>
                </a:cubicBezTo>
                <a:cubicBezTo>
                  <a:pt x="0" y="12975"/>
                  <a:pt x="0" y="12975"/>
                  <a:pt x="0" y="12975"/>
                </a:cubicBezTo>
                <a:lnTo>
                  <a:pt x="2762" y="13987"/>
                </a:lnTo>
                <a:close/>
              </a:path>
            </a:pathLst>
          </a:custGeom>
          <a:solidFill>
            <a:schemeClr val="accent3"/>
          </a:solidFill>
          <a:ln>
            <a:noFill/>
          </a:ln>
          <a:effectLst/>
        </p:spPr>
        <p:txBody>
          <a:bodyPr lIns="22848" tIns="22848" rIns="22848" bIns="22848"/>
          <a:lstStyle/>
          <a:p>
            <a:endParaRPr lang="zh-CN" altLang="en-US">
              <a:solidFill>
                <a:schemeClr val="bg1"/>
              </a:solidFill>
              <a:cs typeface="+mn-ea"/>
              <a:sym typeface="+mn-lt"/>
            </a:endParaRPr>
          </a:p>
        </p:txBody>
      </p:sp>
      <p:sp>
        <p:nvSpPr>
          <p:cNvPr id="8" name="AutoShape 10">
            <a:extLst>
              <a:ext uri="{FF2B5EF4-FFF2-40B4-BE49-F238E27FC236}">
                <a16:creationId xmlns:a16="http://schemas.microsoft.com/office/drawing/2014/main" id="{87B82597-D569-4820-AF91-DEC12D13D2F7}"/>
              </a:ext>
            </a:extLst>
          </p:cNvPr>
          <p:cNvSpPr/>
          <p:nvPr/>
        </p:nvSpPr>
        <p:spPr bwMode="auto">
          <a:xfrm flipH="1">
            <a:off x="2572835" y="2830964"/>
            <a:ext cx="1885916" cy="1838551"/>
          </a:xfrm>
          <a:custGeom>
            <a:avLst/>
            <a:gdLst>
              <a:gd name="T0" fmla="*/ 1886744 w 21600"/>
              <a:gd name="T1" fmla="*/ 1839119 h 21600"/>
              <a:gd name="T2" fmla="*/ 1886744 w 21600"/>
              <a:gd name="T3" fmla="*/ 1839119 h 21600"/>
              <a:gd name="T4" fmla="*/ 1886744 w 21600"/>
              <a:gd name="T5" fmla="*/ 1839119 h 21600"/>
              <a:gd name="T6" fmla="*/ 1886744 w 21600"/>
              <a:gd name="T7" fmla="*/ 18391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7161" y="2832"/>
                </a:moveTo>
                <a:cubicBezTo>
                  <a:pt x="15778" y="5744"/>
                  <a:pt x="21600" y="13180"/>
                  <a:pt x="21600" y="21600"/>
                </a:cubicBezTo>
                <a:cubicBezTo>
                  <a:pt x="15548" y="21600"/>
                  <a:pt x="15548" y="21600"/>
                  <a:pt x="15548" y="21600"/>
                </a:cubicBezTo>
                <a:cubicBezTo>
                  <a:pt x="15510" y="15540"/>
                  <a:pt x="11374" y="10308"/>
                  <a:pt x="5514" y="8144"/>
                </a:cubicBezTo>
                <a:cubicBezTo>
                  <a:pt x="4557" y="11331"/>
                  <a:pt x="4557" y="11331"/>
                  <a:pt x="4557" y="11331"/>
                </a:cubicBezTo>
                <a:cubicBezTo>
                  <a:pt x="0" y="4091"/>
                  <a:pt x="0" y="4091"/>
                  <a:pt x="0" y="4091"/>
                </a:cubicBezTo>
                <a:cubicBezTo>
                  <a:pt x="8004" y="0"/>
                  <a:pt x="8004" y="0"/>
                  <a:pt x="8004" y="0"/>
                </a:cubicBezTo>
                <a:lnTo>
                  <a:pt x="7161" y="2832"/>
                </a:lnTo>
                <a:close/>
              </a:path>
            </a:pathLst>
          </a:custGeom>
          <a:solidFill>
            <a:schemeClr val="accent2"/>
          </a:solidFill>
          <a:ln>
            <a:noFill/>
          </a:ln>
          <a:effectLst/>
        </p:spPr>
        <p:txBody>
          <a:bodyPr lIns="22848" tIns="22848" rIns="22848" bIns="22848"/>
          <a:lstStyle/>
          <a:p>
            <a:endParaRPr lang="zh-CN" altLang="en-US">
              <a:solidFill>
                <a:schemeClr val="bg1"/>
              </a:solidFill>
              <a:cs typeface="+mn-ea"/>
              <a:sym typeface="+mn-lt"/>
            </a:endParaRPr>
          </a:p>
        </p:txBody>
      </p:sp>
      <p:sp>
        <p:nvSpPr>
          <p:cNvPr id="9" name="AutoShape 11">
            <a:extLst>
              <a:ext uri="{FF2B5EF4-FFF2-40B4-BE49-F238E27FC236}">
                <a16:creationId xmlns:a16="http://schemas.microsoft.com/office/drawing/2014/main" id="{08D86670-03B5-464E-A6E8-0A41E8B6DE98}"/>
              </a:ext>
            </a:extLst>
          </p:cNvPr>
          <p:cNvSpPr/>
          <p:nvPr/>
        </p:nvSpPr>
        <p:spPr bwMode="auto">
          <a:xfrm flipH="1">
            <a:off x="2392735" y="4853607"/>
            <a:ext cx="1836727" cy="1891716"/>
          </a:xfrm>
          <a:custGeom>
            <a:avLst/>
            <a:gdLst>
              <a:gd name="T0" fmla="*/ 1837532 w 21600"/>
              <a:gd name="T1" fmla="*/ 1892300 h 21600"/>
              <a:gd name="T2" fmla="*/ 1837532 w 21600"/>
              <a:gd name="T3" fmla="*/ 1892300 h 21600"/>
              <a:gd name="T4" fmla="*/ 1837532 w 21600"/>
              <a:gd name="T5" fmla="*/ 1892300 h 21600"/>
              <a:gd name="T6" fmla="*/ 1837532 w 21600"/>
              <a:gd name="T7" fmla="*/ 18923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8767" y="7123"/>
                </a:moveTo>
                <a:cubicBezTo>
                  <a:pt x="15895" y="15778"/>
                  <a:pt x="8419" y="21600"/>
                  <a:pt x="0" y="21600"/>
                </a:cubicBezTo>
                <a:cubicBezTo>
                  <a:pt x="0" y="15510"/>
                  <a:pt x="0" y="15510"/>
                  <a:pt x="0" y="15510"/>
                </a:cubicBezTo>
                <a:cubicBezTo>
                  <a:pt x="6059" y="15510"/>
                  <a:pt x="11291" y="11374"/>
                  <a:pt x="13455" y="5514"/>
                </a:cubicBezTo>
                <a:cubicBezTo>
                  <a:pt x="10268" y="4557"/>
                  <a:pt x="10268" y="4557"/>
                  <a:pt x="10268" y="4557"/>
                </a:cubicBezTo>
                <a:cubicBezTo>
                  <a:pt x="17508" y="0"/>
                  <a:pt x="17508" y="0"/>
                  <a:pt x="17508" y="0"/>
                </a:cubicBezTo>
                <a:cubicBezTo>
                  <a:pt x="21599" y="8004"/>
                  <a:pt x="21599" y="8004"/>
                  <a:pt x="21599" y="8004"/>
                </a:cubicBezTo>
                <a:lnTo>
                  <a:pt x="18767" y="7123"/>
                </a:lnTo>
                <a:close/>
              </a:path>
            </a:pathLst>
          </a:custGeom>
          <a:solidFill>
            <a:schemeClr val="accent1"/>
          </a:solidFill>
          <a:ln>
            <a:noFill/>
          </a:ln>
          <a:effectLst/>
        </p:spPr>
        <p:txBody>
          <a:bodyPr lIns="22848" tIns="22848" rIns="22848" bIns="22848"/>
          <a:lstStyle/>
          <a:p>
            <a:endParaRPr lang="zh-CN" altLang="en-US">
              <a:solidFill>
                <a:schemeClr val="bg1"/>
              </a:solidFill>
              <a:cs typeface="+mn-ea"/>
              <a:sym typeface="+mn-lt"/>
            </a:endParaRPr>
          </a:p>
        </p:txBody>
      </p:sp>
      <p:sp>
        <p:nvSpPr>
          <p:cNvPr id="10" name="AutoShape 12">
            <a:extLst>
              <a:ext uri="{FF2B5EF4-FFF2-40B4-BE49-F238E27FC236}">
                <a16:creationId xmlns:a16="http://schemas.microsoft.com/office/drawing/2014/main" id="{5AF27713-D2F8-4C75-9793-8343EF0BC0B6}"/>
              </a:ext>
            </a:extLst>
          </p:cNvPr>
          <p:cNvSpPr/>
          <p:nvPr/>
        </p:nvSpPr>
        <p:spPr bwMode="auto">
          <a:xfrm>
            <a:off x="3514208" y="4609207"/>
            <a:ext cx="1970717" cy="55862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nSpc>
                <a:spcPct val="130000"/>
              </a:lnSpc>
              <a:spcAft>
                <a:spcPts val="800"/>
              </a:spcAft>
            </a:pPr>
            <a:r>
              <a:rPr lang="zh-CN" altLang="en-US" sz="1200" dirty="0">
                <a:solidFill>
                  <a:schemeClr val="bg1"/>
                </a:solidFill>
                <a:cs typeface="+mn-ea"/>
                <a:sym typeface="+mn-lt"/>
              </a:rPr>
              <a:t>在此输入您的图表说明文字，在此输入您的图表说明文字</a:t>
            </a:r>
          </a:p>
        </p:txBody>
      </p:sp>
      <p:sp>
        <p:nvSpPr>
          <p:cNvPr id="11" name="AutoShape 13">
            <a:extLst>
              <a:ext uri="{FF2B5EF4-FFF2-40B4-BE49-F238E27FC236}">
                <a16:creationId xmlns:a16="http://schemas.microsoft.com/office/drawing/2014/main" id="{A49786A4-9AAB-4662-8D66-740EE02EB7F4}"/>
              </a:ext>
            </a:extLst>
          </p:cNvPr>
          <p:cNvSpPr/>
          <p:nvPr/>
        </p:nvSpPr>
        <p:spPr bwMode="auto">
          <a:xfrm>
            <a:off x="6727880" y="4647293"/>
            <a:ext cx="2022384" cy="41897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nSpc>
                <a:spcPct val="130000"/>
              </a:lnSpc>
              <a:spcAft>
                <a:spcPts val="800"/>
              </a:spcAft>
            </a:pPr>
            <a:r>
              <a:rPr lang="zh-CN" altLang="en-US" sz="1200" dirty="0">
                <a:solidFill>
                  <a:schemeClr val="bg1"/>
                </a:solidFill>
                <a:cs typeface="+mn-ea"/>
                <a:sym typeface="+mn-lt"/>
              </a:rPr>
              <a:t>在此输入您的图表说明文字，在此输入您的图表说明文字</a:t>
            </a:r>
          </a:p>
        </p:txBody>
      </p:sp>
      <p:sp>
        <p:nvSpPr>
          <p:cNvPr id="12" name="AutoShape 14">
            <a:extLst>
              <a:ext uri="{FF2B5EF4-FFF2-40B4-BE49-F238E27FC236}">
                <a16:creationId xmlns:a16="http://schemas.microsoft.com/office/drawing/2014/main" id="{359D1CE7-92F5-4A15-A471-0FBAF68F84FF}"/>
              </a:ext>
            </a:extLst>
          </p:cNvPr>
          <p:cNvSpPr/>
          <p:nvPr/>
        </p:nvSpPr>
        <p:spPr bwMode="auto">
          <a:xfrm>
            <a:off x="4509533" y="6223196"/>
            <a:ext cx="634721" cy="634804"/>
          </a:xfrm>
          <a:custGeom>
            <a:avLst/>
            <a:gdLst>
              <a:gd name="T0" fmla="*/ 635000 w 21600"/>
              <a:gd name="T1" fmla="*/ 635000 h 21600"/>
              <a:gd name="T2" fmla="*/ 635000 w 21600"/>
              <a:gd name="T3" fmla="*/ 635000 h 21600"/>
              <a:gd name="T4" fmla="*/ 635000 w 21600"/>
              <a:gd name="T5" fmla="*/ 635000 h 21600"/>
              <a:gd name="T6" fmla="*/ 635000 w 21600"/>
              <a:gd name="T7" fmla="*/ 6350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357" y="18801"/>
                </a:moveTo>
                <a:cubicBezTo>
                  <a:pt x="21518" y="18965"/>
                  <a:pt x="21600" y="19177"/>
                  <a:pt x="21600" y="19436"/>
                </a:cubicBezTo>
                <a:cubicBezTo>
                  <a:pt x="21600" y="19580"/>
                  <a:pt x="21518" y="19775"/>
                  <a:pt x="21357" y="20018"/>
                </a:cubicBezTo>
                <a:cubicBezTo>
                  <a:pt x="21193" y="20261"/>
                  <a:pt x="20989" y="20504"/>
                  <a:pt x="20746" y="20741"/>
                </a:cubicBezTo>
                <a:cubicBezTo>
                  <a:pt x="20503" y="20978"/>
                  <a:pt x="20260" y="21184"/>
                  <a:pt x="20023" y="21348"/>
                </a:cubicBezTo>
                <a:cubicBezTo>
                  <a:pt x="19783" y="21518"/>
                  <a:pt x="19593" y="21600"/>
                  <a:pt x="19447" y="21600"/>
                </a:cubicBezTo>
                <a:cubicBezTo>
                  <a:pt x="19189" y="21600"/>
                  <a:pt x="18975" y="21515"/>
                  <a:pt x="18811" y="21343"/>
                </a:cubicBezTo>
                <a:lnTo>
                  <a:pt x="13957" y="16502"/>
                </a:lnTo>
                <a:cubicBezTo>
                  <a:pt x="13217" y="16980"/>
                  <a:pt x="12428" y="17350"/>
                  <a:pt x="11589" y="17604"/>
                </a:cubicBezTo>
                <a:cubicBezTo>
                  <a:pt x="10750" y="17864"/>
                  <a:pt x="9891" y="17991"/>
                  <a:pt x="9007" y="17991"/>
                </a:cubicBezTo>
                <a:cubicBezTo>
                  <a:pt x="7769" y="17991"/>
                  <a:pt x="6608" y="17759"/>
                  <a:pt x="5517" y="17290"/>
                </a:cubicBezTo>
                <a:cubicBezTo>
                  <a:pt x="4427" y="16822"/>
                  <a:pt x="3469" y="16175"/>
                  <a:pt x="2644" y="15353"/>
                </a:cubicBezTo>
                <a:cubicBezTo>
                  <a:pt x="1816" y="14534"/>
                  <a:pt x="1172" y="13580"/>
                  <a:pt x="700" y="12487"/>
                </a:cubicBezTo>
                <a:cubicBezTo>
                  <a:pt x="231" y="11400"/>
                  <a:pt x="0" y="10236"/>
                  <a:pt x="0" y="8999"/>
                </a:cubicBezTo>
                <a:cubicBezTo>
                  <a:pt x="0" y="7768"/>
                  <a:pt x="231" y="6602"/>
                  <a:pt x="700" y="5515"/>
                </a:cubicBezTo>
                <a:cubicBezTo>
                  <a:pt x="1169" y="4422"/>
                  <a:pt x="1816" y="3467"/>
                  <a:pt x="2644" y="2645"/>
                </a:cubicBezTo>
                <a:cubicBezTo>
                  <a:pt x="3469" y="1827"/>
                  <a:pt x="4424" y="1180"/>
                  <a:pt x="5512" y="708"/>
                </a:cubicBezTo>
                <a:cubicBezTo>
                  <a:pt x="6600" y="237"/>
                  <a:pt x="7764" y="0"/>
                  <a:pt x="9007" y="0"/>
                </a:cubicBezTo>
                <a:cubicBezTo>
                  <a:pt x="10244" y="0"/>
                  <a:pt x="11403" y="237"/>
                  <a:pt x="12488" y="708"/>
                </a:cubicBezTo>
                <a:cubicBezTo>
                  <a:pt x="13573" y="1180"/>
                  <a:pt x="14530" y="1827"/>
                  <a:pt x="15358" y="2645"/>
                </a:cubicBezTo>
                <a:cubicBezTo>
                  <a:pt x="16183" y="3467"/>
                  <a:pt x="16830" y="4422"/>
                  <a:pt x="17299" y="5515"/>
                </a:cubicBezTo>
                <a:cubicBezTo>
                  <a:pt x="17768" y="6602"/>
                  <a:pt x="18003" y="7768"/>
                  <a:pt x="18003" y="8999"/>
                </a:cubicBezTo>
                <a:cubicBezTo>
                  <a:pt x="18003" y="9886"/>
                  <a:pt x="17873" y="10747"/>
                  <a:pt x="17616" y="11589"/>
                </a:cubicBezTo>
                <a:cubicBezTo>
                  <a:pt x="17359" y="12433"/>
                  <a:pt x="16991" y="13218"/>
                  <a:pt x="16514" y="13947"/>
                </a:cubicBezTo>
                <a:lnTo>
                  <a:pt x="21357" y="18801"/>
                </a:lnTo>
                <a:close/>
                <a:moveTo>
                  <a:pt x="3596" y="8999"/>
                </a:moveTo>
                <a:cubicBezTo>
                  <a:pt x="3596" y="9759"/>
                  <a:pt x="3740" y="10465"/>
                  <a:pt x="4028" y="11117"/>
                </a:cubicBezTo>
                <a:cubicBezTo>
                  <a:pt x="4317" y="11770"/>
                  <a:pt x="4707" y="12337"/>
                  <a:pt x="5193" y="12820"/>
                </a:cubicBezTo>
                <a:cubicBezTo>
                  <a:pt x="5679" y="13300"/>
                  <a:pt x="6252" y="13684"/>
                  <a:pt x="6908" y="13969"/>
                </a:cubicBezTo>
                <a:cubicBezTo>
                  <a:pt x="7566" y="14252"/>
                  <a:pt x="8264" y="14393"/>
                  <a:pt x="9004" y="14393"/>
                </a:cubicBezTo>
                <a:cubicBezTo>
                  <a:pt x="9744" y="14393"/>
                  <a:pt x="10439" y="14252"/>
                  <a:pt x="11092" y="13969"/>
                </a:cubicBezTo>
                <a:cubicBezTo>
                  <a:pt x="11745" y="13684"/>
                  <a:pt x="12318" y="13300"/>
                  <a:pt x="12801" y="12820"/>
                </a:cubicBezTo>
                <a:cubicBezTo>
                  <a:pt x="13290" y="12337"/>
                  <a:pt x="13677" y="11770"/>
                  <a:pt x="13965" y="11117"/>
                </a:cubicBezTo>
                <a:cubicBezTo>
                  <a:pt x="14254" y="10465"/>
                  <a:pt x="14398" y="9759"/>
                  <a:pt x="14398" y="8999"/>
                </a:cubicBezTo>
                <a:cubicBezTo>
                  <a:pt x="14398" y="8259"/>
                  <a:pt x="14254" y="7565"/>
                  <a:pt x="13965" y="6912"/>
                </a:cubicBezTo>
                <a:cubicBezTo>
                  <a:pt x="13674" y="6257"/>
                  <a:pt x="13290" y="5684"/>
                  <a:pt x="12801" y="5192"/>
                </a:cubicBezTo>
                <a:cubicBezTo>
                  <a:pt x="12315" y="4704"/>
                  <a:pt x="11745" y="4317"/>
                  <a:pt x="11092" y="4032"/>
                </a:cubicBezTo>
                <a:cubicBezTo>
                  <a:pt x="10439" y="3749"/>
                  <a:pt x="9741" y="3605"/>
                  <a:pt x="9004" y="3605"/>
                </a:cubicBezTo>
                <a:cubicBezTo>
                  <a:pt x="8267" y="3605"/>
                  <a:pt x="7566" y="3749"/>
                  <a:pt x="6908" y="4032"/>
                </a:cubicBezTo>
                <a:cubicBezTo>
                  <a:pt x="6252" y="4317"/>
                  <a:pt x="5676" y="4704"/>
                  <a:pt x="5193" y="5192"/>
                </a:cubicBezTo>
                <a:cubicBezTo>
                  <a:pt x="4707" y="5684"/>
                  <a:pt x="4317" y="6257"/>
                  <a:pt x="4028" y="6912"/>
                </a:cubicBezTo>
                <a:cubicBezTo>
                  <a:pt x="3740" y="7565"/>
                  <a:pt x="3596" y="8256"/>
                  <a:pt x="3596" y="8999"/>
                </a:cubicBezTo>
                <a:moveTo>
                  <a:pt x="9007" y="5591"/>
                </a:moveTo>
                <a:cubicBezTo>
                  <a:pt x="9185" y="5591"/>
                  <a:pt x="9343" y="5656"/>
                  <a:pt x="9473" y="5785"/>
                </a:cubicBezTo>
                <a:cubicBezTo>
                  <a:pt x="9603" y="5918"/>
                  <a:pt x="9668" y="6082"/>
                  <a:pt x="9668" y="6279"/>
                </a:cubicBezTo>
                <a:cubicBezTo>
                  <a:pt x="9668" y="6460"/>
                  <a:pt x="9603" y="6616"/>
                  <a:pt x="9473" y="6745"/>
                </a:cubicBezTo>
                <a:cubicBezTo>
                  <a:pt x="9343" y="6878"/>
                  <a:pt x="9185" y="6943"/>
                  <a:pt x="9007" y="6943"/>
                </a:cubicBezTo>
                <a:cubicBezTo>
                  <a:pt x="8439" y="6943"/>
                  <a:pt x="7953" y="7144"/>
                  <a:pt x="7552" y="7536"/>
                </a:cubicBezTo>
                <a:cubicBezTo>
                  <a:pt x="7151" y="7934"/>
                  <a:pt x="6950" y="8423"/>
                  <a:pt x="6950" y="8996"/>
                </a:cubicBezTo>
                <a:cubicBezTo>
                  <a:pt x="6950" y="9180"/>
                  <a:pt x="6885" y="9332"/>
                  <a:pt x="6755" y="9465"/>
                </a:cubicBezTo>
                <a:cubicBezTo>
                  <a:pt x="6622" y="9595"/>
                  <a:pt x="6467" y="9657"/>
                  <a:pt x="6289" y="9657"/>
                </a:cubicBezTo>
                <a:cubicBezTo>
                  <a:pt x="6080" y="9657"/>
                  <a:pt x="5913" y="9595"/>
                  <a:pt x="5786" y="9465"/>
                </a:cubicBezTo>
                <a:cubicBezTo>
                  <a:pt x="5659" y="9332"/>
                  <a:pt x="5599" y="9180"/>
                  <a:pt x="5599" y="8996"/>
                </a:cubicBezTo>
                <a:cubicBezTo>
                  <a:pt x="5599" y="8539"/>
                  <a:pt x="5684" y="8104"/>
                  <a:pt x="5862" y="7686"/>
                </a:cubicBezTo>
                <a:cubicBezTo>
                  <a:pt x="6037" y="7271"/>
                  <a:pt x="6280" y="6907"/>
                  <a:pt x="6597" y="6590"/>
                </a:cubicBezTo>
                <a:cubicBezTo>
                  <a:pt x="6905" y="6277"/>
                  <a:pt x="7264" y="6028"/>
                  <a:pt x="7676" y="5856"/>
                </a:cubicBezTo>
                <a:cubicBezTo>
                  <a:pt x="8086" y="5681"/>
                  <a:pt x="8529" y="5591"/>
                  <a:pt x="9007" y="5591"/>
                </a:cubicBezTo>
              </a:path>
            </a:pathLst>
          </a:custGeom>
          <a:solidFill>
            <a:schemeClr val="accent2"/>
          </a:solidFill>
          <a:ln>
            <a:noFill/>
          </a:ln>
          <a:effectLst/>
        </p:spPr>
        <p:txBody>
          <a:bodyPr lIns="19041" tIns="19041" rIns="19041" bIns="19041" anchor="ctr"/>
          <a:lstStyle/>
          <a:p>
            <a:endParaRPr lang="zh-CN" altLang="en-US">
              <a:solidFill>
                <a:schemeClr val="bg1"/>
              </a:solidFill>
              <a:cs typeface="+mn-ea"/>
              <a:sym typeface="+mn-lt"/>
            </a:endParaRPr>
          </a:p>
        </p:txBody>
      </p:sp>
      <p:sp>
        <p:nvSpPr>
          <p:cNvPr id="13" name="AutoShape 15">
            <a:extLst>
              <a:ext uri="{FF2B5EF4-FFF2-40B4-BE49-F238E27FC236}">
                <a16:creationId xmlns:a16="http://schemas.microsoft.com/office/drawing/2014/main" id="{BDBEDDCF-806B-4B95-9AC3-DC1CA80AD014}"/>
              </a:ext>
            </a:extLst>
          </p:cNvPr>
          <p:cNvSpPr/>
          <p:nvPr/>
        </p:nvSpPr>
        <p:spPr bwMode="auto">
          <a:xfrm>
            <a:off x="6997641" y="2838105"/>
            <a:ext cx="634721" cy="529267"/>
          </a:xfrm>
          <a:custGeom>
            <a:avLst/>
            <a:gdLst>
              <a:gd name="T0" fmla="*/ 635000 w 21600"/>
              <a:gd name="T1" fmla="*/ 529407 h 21579"/>
              <a:gd name="T2" fmla="*/ 635000 w 21600"/>
              <a:gd name="T3" fmla="*/ 529407 h 21579"/>
              <a:gd name="T4" fmla="*/ 635000 w 21600"/>
              <a:gd name="T5" fmla="*/ 529407 h 21579"/>
              <a:gd name="T6" fmla="*/ 635000 w 21600"/>
              <a:gd name="T7" fmla="*/ 529407 h 215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579">
                <a:moveTo>
                  <a:pt x="21600" y="9391"/>
                </a:moveTo>
                <a:cubicBezTo>
                  <a:pt x="21600"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600" y="8895"/>
                  <a:pt x="21600"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1"/>
                </a:cubicBezTo>
                <a:lnTo>
                  <a:pt x="18459" y="2855"/>
                </a:lnTo>
                <a:close/>
              </a:path>
            </a:pathLst>
          </a:custGeom>
          <a:solidFill>
            <a:schemeClr val="accent1"/>
          </a:solidFill>
          <a:ln>
            <a:noFill/>
          </a:ln>
          <a:effectLst/>
        </p:spPr>
        <p:txBody>
          <a:bodyPr lIns="19041" tIns="19041" rIns="19041" bIns="19041" anchor="ctr"/>
          <a:lstStyle/>
          <a:p>
            <a:endParaRPr lang="zh-CN" altLang="en-US">
              <a:solidFill>
                <a:schemeClr val="bg1"/>
              </a:solidFill>
              <a:cs typeface="+mn-ea"/>
              <a:sym typeface="+mn-lt"/>
            </a:endParaRPr>
          </a:p>
        </p:txBody>
      </p:sp>
      <p:sp>
        <p:nvSpPr>
          <p:cNvPr id="14" name="AutoShape 16">
            <a:extLst>
              <a:ext uri="{FF2B5EF4-FFF2-40B4-BE49-F238E27FC236}">
                <a16:creationId xmlns:a16="http://schemas.microsoft.com/office/drawing/2014/main" id="{BDF2F52A-1CF3-4E77-A532-95200789350C}"/>
              </a:ext>
            </a:extLst>
          </p:cNvPr>
          <p:cNvSpPr/>
          <p:nvPr/>
        </p:nvSpPr>
        <p:spPr bwMode="auto">
          <a:xfrm>
            <a:off x="3285606" y="4191755"/>
            <a:ext cx="2200897" cy="30470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1" tIns="19041" rIns="19041" bIns="19041" anchor="ctr"/>
          <a:lstStyle/>
          <a:p>
            <a:pPr algn="ctr"/>
            <a:r>
              <a:rPr lang="zh-CN" altLang="en-US" dirty="0">
                <a:solidFill>
                  <a:schemeClr val="bg1"/>
                </a:solidFill>
                <a:cs typeface="+mn-ea"/>
                <a:sym typeface="+mn-lt"/>
              </a:rPr>
              <a:t>标题</a:t>
            </a:r>
            <a:endParaRPr lang="es-ES" altLang="zh-CN" dirty="0">
              <a:solidFill>
                <a:schemeClr val="bg1"/>
              </a:solidFill>
              <a:cs typeface="+mn-ea"/>
              <a:sym typeface="+mn-lt"/>
            </a:endParaRPr>
          </a:p>
        </p:txBody>
      </p:sp>
      <p:sp>
        <p:nvSpPr>
          <p:cNvPr id="15" name="AutoShape 17">
            <a:extLst>
              <a:ext uri="{FF2B5EF4-FFF2-40B4-BE49-F238E27FC236}">
                <a16:creationId xmlns:a16="http://schemas.microsoft.com/office/drawing/2014/main" id="{F6671993-F957-4F08-96BB-39F5C299868C}"/>
              </a:ext>
            </a:extLst>
          </p:cNvPr>
          <p:cNvSpPr/>
          <p:nvPr/>
        </p:nvSpPr>
        <p:spPr bwMode="auto">
          <a:xfrm>
            <a:off x="6651609" y="4191755"/>
            <a:ext cx="2200897" cy="30470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1" tIns="19041" rIns="19041" bIns="19041" anchor="ctr"/>
          <a:lstStyle/>
          <a:p>
            <a:pPr algn="ctr"/>
            <a:r>
              <a:rPr lang="zh-CN" altLang="en-US" dirty="0">
                <a:solidFill>
                  <a:schemeClr val="bg1"/>
                </a:solidFill>
                <a:cs typeface="+mn-ea"/>
                <a:sym typeface="+mn-lt"/>
              </a:rPr>
              <a:t>标题</a:t>
            </a:r>
            <a:endParaRPr lang="es-ES" altLang="zh-CN" dirty="0">
              <a:solidFill>
                <a:schemeClr val="bg1"/>
              </a:solidFill>
              <a:cs typeface="+mn-ea"/>
              <a:sym typeface="+mn-lt"/>
            </a:endParaRPr>
          </a:p>
        </p:txBody>
      </p:sp>
    </p:spTree>
    <p:extLst>
      <p:ext uri="{BB962C8B-B14F-4D97-AF65-F5344CB8AC3E}">
        <p14:creationId xmlns:p14="http://schemas.microsoft.com/office/powerpoint/2010/main" val="892755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4000">
        <p15:prstTrans prst="fallOver"/>
      </p:transition>
    </mc:Choice>
    <mc:Fallback>
      <p:transition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par>
                                <p:cTn id="12" presetID="26" presetClass="emph" presetSubtype="0" fill="hold" grpId="1" nodeType="withEffect">
                                  <p:stCondLst>
                                    <p:cond delay="0"/>
                                  </p:stCondLst>
                                  <p:iterate type="lt">
                                    <p:tmPct val="0"/>
                                  </p:iterate>
                                  <p:childTnLst>
                                    <p:animEffect transition="out" filter="fade">
                                      <p:cBhvr>
                                        <p:cTn id="13" dur="500" tmFilter="0, 0; .2, .5; .8, .5; 1, 0"/>
                                        <p:tgtEl>
                                          <p:spTgt spid="2"/>
                                        </p:tgtEl>
                                      </p:cBhvr>
                                    </p:animEffect>
                                    <p:animScale>
                                      <p:cBhvr>
                                        <p:cTn id="14" dur="250" autoRev="1" fill="hold"/>
                                        <p:tgtEl>
                                          <p:spTgt spid="2"/>
                                        </p:tgtEl>
                                      </p:cBhvr>
                                      <p:by x="105000" y="105000"/>
                                    </p:animScale>
                                  </p:childTnLst>
                                </p:cTn>
                              </p:par>
                              <p:par>
                                <p:cTn id="15" presetID="22" presetClass="entr" presetSubtype="8"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par>
                                <p:cTn id="21" presetID="22" presetClass="entr" presetSubtype="2"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right)">
                                      <p:cBhvr>
                                        <p:cTn id="23" dur="500"/>
                                        <p:tgtEl>
                                          <p:spTgt spid="9"/>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left)">
                                      <p:cBhvr>
                                        <p:cTn id="26" dur="500"/>
                                        <p:tgtEl>
                                          <p:spTgt spid="8"/>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left)">
                                      <p:cBhvr>
                                        <p:cTn id="29" dur="500"/>
                                        <p:tgtEl>
                                          <p:spTgt spid="7"/>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left)">
                                      <p:cBhvr>
                                        <p:cTn id="35" dur="500"/>
                                        <p:tgtEl>
                                          <p:spTgt spid="4"/>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wipe(down)">
                                      <p:cBhvr>
                                        <p:cTn id="38" dur="500"/>
                                        <p:tgtEl>
                                          <p:spTgt spid="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animEffect transition="in" filter="fade">
                                      <p:cBhvr>
                                        <p:cTn id="41" dur="250"/>
                                        <p:tgtEl>
                                          <p:spTgt spid="13"/>
                                        </p:tgtEl>
                                      </p:cBhvr>
                                    </p:animEffect>
                                  </p:childTnLst>
                                </p:cTn>
                              </p:par>
                              <p:par>
                                <p:cTn id="42" presetID="2" presetClass="entr" presetSubtype="2"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anim calcmode="lin" valueType="num">
                                      <p:cBhvr additive="base">
                                        <p:cTn id="44" dur="500" fill="hold"/>
                                        <p:tgtEl>
                                          <p:spTgt spid="14"/>
                                        </p:tgtEl>
                                        <p:attrNameLst>
                                          <p:attrName>ppt_x</p:attrName>
                                        </p:attrNameLst>
                                      </p:cBhvr>
                                      <p:tavLst>
                                        <p:tav tm="0">
                                          <p:val>
                                            <p:strVal val="1+#ppt_w/2"/>
                                          </p:val>
                                        </p:tav>
                                        <p:tav tm="100000">
                                          <p:val>
                                            <p:strVal val="#ppt_x"/>
                                          </p:val>
                                        </p:tav>
                                      </p:tavLst>
                                    </p:anim>
                                    <p:anim calcmode="lin" valueType="num">
                                      <p:cBhvr additive="base">
                                        <p:cTn id="45" dur="500" fill="hold"/>
                                        <p:tgtEl>
                                          <p:spTgt spid="14"/>
                                        </p:tgtEl>
                                        <p:attrNameLst>
                                          <p:attrName>ppt_y</p:attrName>
                                        </p:attrNameLst>
                                      </p:cBhvr>
                                      <p:tavLst>
                                        <p:tav tm="0">
                                          <p:val>
                                            <p:strVal val="#ppt_y"/>
                                          </p:val>
                                        </p:tav>
                                        <p:tav tm="100000">
                                          <p:val>
                                            <p:strVal val="#ppt_y"/>
                                          </p:val>
                                        </p:tav>
                                      </p:tavLst>
                                    </p:anim>
                                  </p:childTnLst>
                                </p:cTn>
                              </p:par>
                              <p:par>
                                <p:cTn id="46" presetID="9" presetClass="entr" presetSubtype="0" fill="hold" grpId="0" nodeType="with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dissolve">
                                      <p:cBhvr>
                                        <p:cTn id="48" dur="500"/>
                                        <p:tgtEl>
                                          <p:spTgt spid="10"/>
                                        </p:tgtEl>
                                      </p:cBhvr>
                                    </p:animEffect>
                                  </p:childTnLst>
                                </p:cTn>
                              </p:par>
                              <p:par>
                                <p:cTn id="49" presetID="2" presetClass="entr" presetSubtype="2"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 calcmode="lin" valueType="num">
                                      <p:cBhvr additive="base">
                                        <p:cTn id="51" dur="500" fill="hold"/>
                                        <p:tgtEl>
                                          <p:spTgt spid="15"/>
                                        </p:tgtEl>
                                        <p:attrNameLst>
                                          <p:attrName>ppt_x</p:attrName>
                                        </p:attrNameLst>
                                      </p:cBhvr>
                                      <p:tavLst>
                                        <p:tav tm="0">
                                          <p:val>
                                            <p:strVal val="1+#ppt_w/2"/>
                                          </p:val>
                                        </p:tav>
                                        <p:tav tm="100000">
                                          <p:val>
                                            <p:strVal val="#ppt_x"/>
                                          </p:val>
                                        </p:tav>
                                      </p:tavLst>
                                    </p:anim>
                                    <p:anim calcmode="lin" valueType="num">
                                      <p:cBhvr additive="base">
                                        <p:cTn id="52" dur="500" fill="hold"/>
                                        <p:tgtEl>
                                          <p:spTgt spid="15"/>
                                        </p:tgtEl>
                                        <p:attrNameLst>
                                          <p:attrName>ppt_y</p:attrName>
                                        </p:attrNameLst>
                                      </p:cBhvr>
                                      <p:tavLst>
                                        <p:tav tm="0">
                                          <p:val>
                                            <p:strVal val="#ppt_y"/>
                                          </p:val>
                                        </p:tav>
                                        <p:tav tm="100000">
                                          <p:val>
                                            <p:strVal val="#ppt_y"/>
                                          </p:val>
                                        </p:tav>
                                      </p:tavLst>
                                    </p:anim>
                                  </p:childTnLst>
                                </p:cTn>
                              </p:par>
                              <p:par>
                                <p:cTn id="53" presetID="9" presetClass="entr" presetSubtype="0"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dissolve">
                                      <p:cBhvr>
                                        <p:cTn id="5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4" grpId="0" animBg="1"/>
      <p:bldP spid="5" grpId="0" animBg="1"/>
      <p:bldP spid="6" grpId="0" animBg="1"/>
      <p:bldP spid="7" grpId="0" animBg="1"/>
      <p:bldP spid="8" grpId="0" animBg="1"/>
      <p:bldP spid="9" grpId="0" animBg="1"/>
      <p:bldP spid="10" grpId="0" autoUpdateAnimBg="0"/>
      <p:bldP spid="11" grpId="0" autoUpdateAnimBg="0"/>
      <p:bldP spid="12" grpId="0" animBg="1"/>
      <p:bldP spid="13" grpId="0" animBg="1"/>
      <p:bldP spid="14" grpId="0" autoUpdateAnimBg="0"/>
      <p:bldP spid="15" grpId="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28C131F1-A259-4165-AD7F-0E04056B359C}"/>
              </a:ext>
            </a:extLst>
          </p:cNvPr>
          <p:cNvGrpSpPr/>
          <p:nvPr/>
        </p:nvGrpSpPr>
        <p:grpSpPr>
          <a:xfrm>
            <a:off x="6841998" y="3308697"/>
            <a:ext cx="1366237" cy="954108"/>
            <a:chOff x="3460168" y="2504241"/>
            <a:chExt cx="1024678" cy="715581"/>
          </a:xfrm>
        </p:grpSpPr>
        <p:sp>
          <p:nvSpPr>
            <p:cNvPr id="3" name="矩形 2">
              <a:extLst>
                <a:ext uri="{FF2B5EF4-FFF2-40B4-BE49-F238E27FC236}">
                  <a16:creationId xmlns:a16="http://schemas.microsoft.com/office/drawing/2014/main" id="{E405FD42-7529-4B2F-9F9B-C0A66F21E06E}"/>
                </a:ext>
              </a:extLst>
            </p:cNvPr>
            <p:cNvSpPr/>
            <p:nvPr/>
          </p:nvSpPr>
          <p:spPr>
            <a:xfrm>
              <a:off x="3460168" y="2735074"/>
              <a:ext cx="1024678" cy="484748"/>
            </a:xfrm>
            <a:prstGeom prst="rect">
              <a:avLst/>
            </a:prstGeom>
          </p:spPr>
          <p:txBody>
            <a:bodyPr wrap="square">
              <a:normAutofit fontScale="77500" lnSpcReduction="20000"/>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schemeClr val="bg1"/>
                  </a:solidFill>
                  <a:effectLst/>
                  <a:uLnTx/>
                  <a:uFillTx/>
                  <a:cs typeface="+mn-ea"/>
                  <a:sym typeface="+mn-lt"/>
                </a:rPr>
                <a:t>此部分内容作为文字排版占位显示（建议使用主题字体）。</a:t>
              </a:r>
            </a:p>
          </p:txBody>
        </p:sp>
        <p:sp>
          <p:nvSpPr>
            <p:cNvPr id="4" name="矩形 3">
              <a:extLst>
                <a:ext uri="{FF2B5EF4-FFF2-40B4-BE49-F238E27FC236}">
                  <a16:creationId xmlns:a16="http://schemas.microsoft.com/office/drawing/2014/main" id="{89C4CF74-4E62-4AD2-B1EC-32478E6A2B9C}"/>
                </a:ext>
              </a:extLst>
            </p:cNvPr>
            <p:cNvSpPr/>
            <p:nvPr/>
          </p:nvSpPr>
          <p:spPr>
            <a:xfrm>
              <a:off x="3460168" y="2504241"/>
              <a:ext cx="1024678" cy="230833"/>
            </a:xfrm>
            <a:prstGeom prst="rect">
              <a:avLst/>
            </a:prstGeom>
          </p:spPr>
          <p:txBody>
            <a:bodyPr wrap="none">
              <a:normAutofit fontScale="85000" lnSpcReduction="20000"/>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dirty="0">
                  <a:ln>
                    <a:noFill/>
                  </a:ln>
                  <a:solidFill>
                    <a:schemeClr val="bg1"/>
                  </a:solidFill>
                  <a:effectLst/>
                  <a:uLnTx/>
                  <a:uFillTx/>
                  <a:cs typeface="+mn-ea"/>
                  <a:sym typeface="+mn-lt"/>
                </a:rPr>
                <a:t>标题文本预设</a:t>
              </a:r>
            </a:p>
          </p:txBody>
        </p:sp>
      </p:grpSp>
      <p:grpSp>
        <p:nvGrpSpPr>
          <p:cNvPr id="5" name="组合 4">
            <a:extLst>
              <a:ext uri="{FF2B5EF4-FFF2-40B4-BE49-F238E27FC236}">
                <a16:creationId xmlns:a16="http://schemas.microsoft.com/office/drawing/2014/main" id="{E02E3DC9-5E7E-47BB-A158-44D7FAD2ACEE}"/>
              </a:ext>
            </a:extLst>
          </p:cNvPr>
          <p:cNvGrpSpPr/>
          <p:nvPr/>
        </p:nvGrpSpPr>
        <p:grpSpPr>
          <a:xfrm>
            <a:off x="2905560" y="3295809"/>
            <a:ext cx="1366237" cy="934363"/>
            <a:chOff x="4644008" y="1294914"/>
            <a:chExt cx="1024678" cy="700772"/>
          </a:xfrm>
        </p:grpSpPr>
        <p:sp>
          <p:nvSpPr>
            <p:cNvPr id="6" name="矩形 5">
              <a:extLst>
                <a:ext uri="{FF2B5EF4-FFF2-40B4-BE49-F238E27FC236}">
                  <a16:creationId xmlns:a16="http://schemas.microsoft.com/office/drawing/2014/main" id="{DF1D3E81-8F8B-4FB1-938B-F9CAFDBFAFFD}"/>
                </a:ext>
              </a:extLst>
            </p:cNvPr>
            <p:cNvSpPr/>
            <p:nvPr/>
          </p:nvSpPr>
          <p:spPr>
            <a:xfrm>
              <a:off x="4644008" y="1510938"/>
              <a:ext cx="1024678" cy="484748"/>
            </a:xfrm>
            <a:prstGeom prst="rect">
              <a:avLst/>
            </a:prstGeom>
          </p:spPr>
          <p:txBody>
            <a:bodyPr wrap="square">
              <a:normAutofit fontScale="77500" lnSpcReduction="20000"/>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schemeClr val="bg1"/>
                  </a:solidFill>
                  <a:effectLst/>
                  <a:uLnTx/>
                  <a:uFillTx/>
                  <a:cs typeface="+mn-ea"/>
                  <a:sym typeface="+mn-lt"/>
                </a:rPr>
                <a:t>此部分内容作为文字排版占位显示（建议使用主题字体）。</a:t>
              </a:r>
            </a:p>
          </p:txBody>
        </p:sp>
        <p:sp>
          <p:nvSpPr>
            <p:cNvPr id="7" name="矩形 6">
              <a:extLst>
                <a:ext uri="{FF2B5EF4-FFF2-40B4-BE49-F238E27FC236}">
                  <a16:creationId xmlns:a16="http://schemas.microsoft.com/office/drawing/2014/main" id="{C4770E06-D660-466F-B4E9-383C90F08BA3}"/>
                </a:ext>
              </a:extLst>
            </p:cNvPr>
            <p:cNvSpPr/>
            <p:nvPr/>
          </p:nvSpPr>
          <p:spPr>
            <a:xfrm>
              <a:off x="4644008" y="1294914"/>
              <a:ext cx="1024678" cy="230833"/>
            </a:xfrm>
            <a:prstGeom prst="rect">
              <a:avLst/>
            </a:prstGeom>
          </p:spPr>
          <p:txBody>
            <a:bodyPr wrap="none">
              <a:normAutofit fontScale="850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a:ln>
                    <a:noFill/>
                  </a:ln>
                  <a:solidFill>
                    <a:schemeClr val="bg1"/>
                  </a:solidFill>
                  <a:effectLst/>
                  <a:uLnTx/>
                  <a:uFillTx/>
                  <a:cs typeface="+mn-ea"/>
                  <a:sym typeface="+mn-lt"/>
                </a:rPr>
                <a:t>标题文本预设</a:t>
              </a:r>
            </a:p>
          </p:txBody>
        </p:sp>
      </p:grpSp>
      <p:grpSp>
        <p:nvGrpSpPr>
          <p:cNvPr id="8" name="组合 7">
            <a:extLst>
              <a:ext uri="{FF2B5EF4-FFF2-40B4-BE49-F238E27FC236}">
                <a16:creationId xmlns:a16="http://schemas.microsoft.com/office/drawing/2014/main" id="{8CA3E9C8-363F-4AD7-A9E5-3636783881A6}"/>
              </a:ext>
            </a:extLst>
          </p:cNvPr>
          <p:cNvGrpSpPr/>
          <p:nvPr/>
        </p:nvGrpSpPr>
        <p:grpSpPr>
          <a:xfrm>
            <a:off x="10146836" y="3403939"/>
            <a:ext cx="1366237" cy="956523"/>
            <a:chOff x="4699450" y="3726566"/>
            <a:chExt cx="1024678" cy="717392"/>
          </a:xfrm>
        </p:grpSpPr>
        <p:sp>
          <p:nvSpPr>
            <p:cNvPr id="9" name="矩形 8">
              <a:extLst>
                <a:ext uri="{FF2B5EF4-FFF2-40B4-BE49-F238E27FC236}">
                  <a16:creationId xmlns:a16="http://schemas.microsoft.com/office/drawing/2014/main" id="{3C7708CB-5AA5-4B04-8039-A65A2E60E454}"/>
                </a:ext>
              </a:extLst>
            </p:cNvPr>
            <p:cNvSpPr/>
            <p:nvPr/>
          </p:nvSpPr>
          <p:spPr>
            <a:xfrm>
              <a:off x="4699450" y="3971136"/>
              <a:ext cx="1024678" cy="472822"/>
            </a:xfrm>
            <a:prstGeom prst="rect">
              <a:avLst/>
            </a:prstGeom>
          </p:spPr>
          <p:txBody>
            <a:bodyPr wrap="square">
              <a:normAutofit fontScale="77500" lnSpcReduction="20000"/>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schemeClr val="bg1"/>
                  </a:solidFill>
                  <a:effectLst/>
                  <a:uLnTx/>
                  <a:uFillTx/>
                  <a:cs typeface="+mn-ea"/>
                  <a:sym typeface="+mn-lt"/>
                </a:rPr>
                <a:t>此部分内容作为文字排版占位显示（建议使用主题字体）。</a:t>
              </a:r>
            </a:p>
          </p:txBody>
        </p:sp>
        <p:sp>
          <p:nvSpPr>
            <p:cNvPr id="10" name="矩形 9">
              <a:extLst>
                <a:ext uri="{FF2B5EF4-FFF2-40B4-BE49-F238E27FC236}">
                  <a16:creationId xmlns:a16="http://schemas.microsoft.com/office/drawing/2014/main" id="{DFAD204C-0508-48D0-A332-13F8CFD6A8BB}"/>
                </a:ext>
              </a:extLst>
            </p:cNvPr>
            <p:cNvSpPr/>
            <p:nvPr/>
          </p:nvSpPr>
          <p:spPr>
            <a:xfrm>
              <a:off x="4699450" y="3726566"/>
              <a:ext cx="1024678" cy="230833"/>
            </a:xfrm>
            <a:prstGeom prst="rect">
              <a:avLst/>
            </a:prstGeom>
          </p:spPr>
          <p:txBody>
            <a:bodyPr wrap="none">
              <a:normAutofit fontScale="850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a:ln>
                    <a:noFill/>
                  </a:ln>
                  <a:solidFill>
                    <a:schemeClr val="bg1"/>
                  </a:solidFill>
                  <a:effectLst/>
                  <a:uLnTx/>
                  <a:uFillTx/>
                  <a:cs typeface="+mn-ea"/>
                  <a:sym typeface="+mn-lt"/>
                </a:rPr>
                <a:t>标题文本预设</a:t>
              </a:r>
            </a:p>
          </p:txBody>
        </p:sp>
      </p:grpSp>
      <p:grpSp>
        <p:nvGrpSpPr>
          <p:cNvPr id="11" name="组合 10">
            <a:extLst>
              <a:ext uri="{FF2B5EF4-FFF2-40B4-BE49-F238E27FC236}">
                <a16:creationId xmlns:a16="http://schemas.microsoft.com/office/drawing/2014/main" id="{7EBAB576-60FD-410E-B4A3-8586BEEBDAA3}"/>
              </a:ext>
            </a:extLst>
          </p:cNvPr>
          <p:cNvGrpSpPr/>
          <p:nvPr/>
        </p:nvGrpSpPr>
        <p:grpSpPr>
          <a:xfrm>
            <a:off x="1327107" y="2966009"/>
            <a:ext cx="1507715" cy="1549400"/>
            <a:chOff x="3460168" y="1047564"/>
            <a:chExt cx="1130786" cy="1162050"/>
          </a:xfrm>
        </p:grpSpPr>
        <p:sp>
          <p:nvSpPr>
            <p:cNvPr id="12" name="椭圆 11">
              <a:extLst>
                <a:ext uri="{FF2B5EF4-FFF2-40B4-BE49-F238E27FC236}">
                  <a16:creationId xmlns:a16="http://schemas.microsoft.com/office/drawing/2014/main" id="{7357C44D-7EB8-4199-B9F4-404AAE2764F2}"/>
                </a:ext>
              </a:extLst>
            </p:cNvPr>
            <p:cNvSpPr/>
            <p:nvPr/>
          </p:nvSpPr>
          <p:spPr>
            <a:xfrm>
              <a:off x="3460168" y="1047564"/>
              <a:ext cx="1130786" cy="1162050"/>
            </a:xfrm>
            <a:prstGeom prst="ellipse">
              <a:avLst/>
            </a:prstGeom>
            <a:solidFill>
              <a:schemeClr val="accent2"/>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dirty="0">
                <a:ln>
                  <a:noFill/>
                </a:ln>
                <a:solidFill>
                  <a:schemeClr val="bg1"/>
                </a:solidFill>
                <a:effectLst/>
                <a:uLnTx/>
                <a:uFillTx/>
                <a:cs typeface="+mn-ea"/>
                <a:sym typeface="+mn-lt"/>
              </a:endParaRPr>
            </a:p>
          </p:txBody>
        </p:sp>
        <p:sp>
          <p:nvSpPr>
            <p:cNvPr id="13" name="椭圆 12">
              <a:extLst>
                <a:ext uri="{FF2B5EF4-FFF2-40B4-BE49-F238E27FC236}">
                  <a16:creationId xmlns:a16="http://schemas.microsoft.com/office/drawing/2014/main" id="{1300CB2E-4390-4121-9836-4D70DD705393}"/>
                </a:ext>
              </a:extLst>
            </p:cNvPr>
            <p:cNvSpPr/>
            <p:nvPr/>
          </p:nvSpPr>
          <p:spPr>
            <a:xfrm>
              <a:off x="3582657" y="1185685"/>
              <a:ext cx="885809" cy="885809"/>
            </a:xfrm>
            <a:prstGeom prst="ellipse">
              <a:avLst/>
            </a:prstGeom>
            <a:blipFill dpi="0" rotWithShape="1">
              <a:blip r:embed="rId3"/>
              <a:srcRect/>
              <a:stretch>
                <a:fillRect/>
              </a:stretch>
            </a:blip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grpSp>
      <p:grpSp>
        <p:nvGrpSpPr>
          <p:cNvPr id="14" name="组合 13">
            <a:extLst>
              <a:ext uri="{FF2B5EF4-FFF2-40B4-BE49-F238E27FC236}">
                <a16:creationId xmlns:a16="http://schemas.microsoft.com/office/drawing/2014/main" id="{E0122D2F-2135-4BE0-8C9C-85CA5FA059EC}"/>
              </a:ext>
            </a:extLst>
          </p:cNvPr>
          <p:cNvGrpSpPr/>
          <p:nvPr/>
        </p:nvGrpSpPr>
        <p:grpSpPr>
          <a:xfrm>
            <a:off x="4790837" y="2935717"/>
            <a:ext cx="1507715" cy="1549400"/>
            <a:chOff x="4590954" y="2224507"/>
            <a:chExt cx="1130786" cy="1162050"/>
          </a:xfrm>
        </p:grpSpPr>
        <p:sp>
          <p:nvSpPr>
            <p:cNvPr id="15" name="椭圆 14">
              <a:extLst>
                <a:ext uri="{FF2B5EF4-FFF2-40B4-BE49-F238E27FC236}">
                  <a16:creationId xmlns:a16="http://schemas.microsoft.com/office/drawing/2014/main" id="{C3125E15-0D08-47D3-9436-9B023A0DA31E}"/>
                </a:ext>
              </a:extLst>
            </p:cNvPr>
            <p:cNvSpPr/>
            <p:nvPr/>
          </p:nvSpPr>
          <p:spPr>
            <a:xfrm>
              <a:off x="4590954" y="2224507"/>
              <a:ext cx="1130786" cy="1162050"/>
            </a:xfrm>
            <a:prstGeom prst="ellipse">
              <a:avLst/>
            </a:prstGeom>
            <a:solidFill>
              <a:srgbClr val="0E589E"/>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6" name="椭圆 15">
              <a:extLst>
                <a:ext uri="{FF2B5EF4-FFF2-40B4-BE49-F238E27FC236}">
                  <a16:creationId xmlns:a16="http://schemas.microsoft.com/office/drawing/2014/main" id="{9BB1C6A4-2A24-42C3-B06B-BABEF57BAB64}"/>
                </a:ext>
              </a:extLst>
            </p:cNvPr>
            <p:cNvSpPr/>
            <p:nvPr/>
          </p:nvSpPr>
          <p:spPr>
            <a:xfrm>
              <a:off x="4713442" y="2362628"/>
              <a:ext cx="885809" cy="885809"/>
            </a:xfrm>
            <a:prstGeom prst="ellipse">
              <a:avLst/>
            </a:prstGeom>
            <a:blipFill dpi="0" rotWithShape="1">
              <a:blip r:embed="rId3"/>
              <a:srcRect/>
              <a:stretch>
                <a:fillRect/>
              </a:stretch>
            </a:blip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grpSp>
      <p:grpSp>
        <p:nvGrpSpPr>
          <p:cNvPr id="17" name="组合 16">
            <a:extLst>
              <a:ext uri="{FF2B5EF4-FFF2-40B4-BE49-F238E27FC236}">
                <a16:creationId xmlns:a16="http://schemas.microsoft.com/office/drawing/2014/main" id="{384B2A6C-DD3C-4F47-B66C-3AAAE29EB219}"/>
              </a:ext>
            </a:extLst>
          </p:cNvPr>
          <p:cNvGrpSpPr/>
          <p:nvPr/>
        </p:nvGrpSpPr>
        <p:grpSpPr>
          <a:xfrm>
            <a:off x="8496267" y="2966009"/>
            <a:ext cx="1507715" cy="1549400"/>
            <a:chOff x="3461523" y="3398119"/>
            <a:chExt cx="1130786" cy="1162050"/>
          </a:xfrm>
        </p:grpSpPr>
        <p:sp>
          <p:nvSpPr>
            <p:cNvPr id="18" name="椭圆 17">
              <a:extLst>
                <a:ext uri="{FF2B5EF4-FFF2-40B4-BE49-F238E27FC236}">
                  <a16:creationId xmlns:a16="http://schemas.microsoft.com/office/drawing/2014/main" id="{37FA8139-B916-4268-985E-D73A427399C8}"/>
                </a:ext>
              </a:extLst>
            </p:cNvPr>
            <p:cNvSpPr/>
            <p:nvPr/>
          </p:nvSpPr>
          <p:spPr>
            <a:xfrm>
              <a:off x="3461523" y="3398119"/>
              <a:ext cx="1130786" cy="1162050"/>
            </a:xfrm>
            <a:prstGeom prst="ellipse">
              <a:avLst/>
            </a:prstGeom>
            <a:solidFill>
              <a:schemeClr val="accent4"/>
            </a:solidFill>
            <a:ln>
              <a:no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19" name="椭圆 18">
              <a:extLst>
                <a:ext uri="{FF2B5EF4-FFF2-40B4-BE49-F238E27FC236}">
                  <a16:creationId xmlns:a16="http://schemas.microsoft.com/office/drawing/2014/main" id="{E3C9145F-880A-40F2-AFE4-88FF5E90389F}"/>
                </a:ext>
              </a:extLst>
            </p:cNvPr>
            <p:cNvSpPr/>
            <p:nvPr/>
          </p:nvSpPr>
          <p:spPr>
            <a:xfrm>
              <a:off x="3582657" y="3536240"/>
              <a:ext cx="885809" cy="885809"/>
            </a:xfrm>
            <a:prstGeom prst="ellipse">
              <a:avLst/>
            </a:prstGeom>
            <a:blipFill dpi="0" rotWithShape="1">
              <a:blip r:embed="rId4"/>
              <a:srcRect/>
              <a:stretch>
                <a:fillRect/>
              </a:stretch>
            </a:blip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grpSp>
      <p:sp>
        <p:nvSpPr>
          <p:cNvPr id="20" name="TextBox 10">
            <a:extLst>
              <a:ext uri="{FF2B5EF4-FFF2-40B4-BE49-F238E27FC236}">
                <a16:creationId xmlns:a16="http://schemas.microsoft.com/office/drawing/2014/main" id="{EBCD0C85-9E91-4DF0-B839-30D9E298D9A6}"/>
              </a:ext>
            </a:extLst>
          </p:cNvPr>
          <p:cNvSpPr txBox="1"/>
          <p:nvPr/>
        </p:nvSpPr>
        <p:spPr>
          <a:xfrm>
            <a:off x="4195265" y="737341"/>
            <a:ext cx="4727282" cy="646331"/>
          </a:xfrm>
          <a:prstGeom prst="rect">
            <a:avLst/>
          </a:prstGeom>
          <a:noFill/>
        </p:spPr>
        <p:txBody>
          <a:bodyPr wrap="square" rtlCol="0">
            <a:spAutoFit/>
          </a:bodyPr>
          <a:lstStyle/>
          <a:p>
            <a:pPr defTabSz="1238555" eaLnBrk="0" fontAlgn="base" hangingPunct="0">
              <a:spcBef>
                <a:spcPct val="0"/>
              </a:spcBef>
              <a:spcAft>
                <a:spcPct val="0"/>
              </a:spcAft>
            </a:pPr>
            <a:r>
              <a:rPr lang="zh-CN" altLang="en-US" sz="3600" spc="406" dirty="0">
                <a:solidFill>
                  <a:srgbClr val="00B0F0"/>
                </a:solidFill>
                <a:cs typeface="+mn-ea"/>
                <a:sym typeface="+mn-lt"/>
              </a:rPr>
              <a:t>不足及改进方案</a:t>
            </a:r>
          </a:p>
        </p:txBody>
      </p:sp>
    </p:spTree>
    <p:extLst>
      <p:ext uri="{BB962C8B-B14F-4D97-AF65-F5344CB8AC3E}">
        <p14:creationId xmlns:p14="http://schemas.microsoft.com/office/powerpoint/2010/main" val="41118773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4000">
        <p15:prstTrans prst="fallOver"/>
      </p:transition>
    </mc:Choice>
    <mc:Fallback>
      <p:transition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53" presetClass="entr" presetSubtype="16"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42" presetClass="entr" presetSubtype="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anim calcmode="lin" valueType="num">
                                      <p:cBhvr>
                                        <p:cTn id="23" dur="1000" fill="hold"/>
                                        <p:tgtEl>
                                          <p:spTgt spid="2"/>
                                        </p:tgtEl>
                                        <p:attrNameLst>
                                          <p:attrName>ppt_x</p:attrName>
                                        </p:attrNameLst>
                                      </p:cBhvr>
                                      <p:tavLst>
                                        <p:tav tm="0">
                                          <p:val>
                                            <p:strVal val="#ppt_x"/>
                                          </p:val>
                                        </p:tav>
                                        <p:tav tm="100000">
                                          <p:val>
                                            <p:strVal val="#ppt_x"/>
                                          </p:val>
                                        </p:tav>
                                      </p:tavLst>
                                    </p:anim>
                                    <p:anim calcmode="lin" valueType="num">
                                      <p:cBhvr>
                                        <p:cTn id="24" dur="1000" fill="hold"/>
                                        <p:tgtEl>
                                          <p:spTgt spid="2"/>
                                        </p:tgtEl>
                                        <p:attrNameLst>
                                          <p:attrName>ppt_y</p:attrName>
                                        </p:attrNameLst>
                                      </p:cBhvr>
                                      <p:tavLst>
                                        <p:tav tm="0">
                                          <p:val>
                                            <p:strVal val="#ppt_y+.1"/>
                                          </p:val>
                                        </p:tav>
                                        <p:tav tm="100000">
                                          <p:val>
                                            <p:strVal val="#ppt_y"/>
                                          </p:val>
                                        </p:tav>
                                      </p:tavLst>
                                    </p:anim>
                                  </p:childTnLst>
                                </p:cTn>
                              </p:par>
                              <p:par>
                                <p:cTn id="25" presetID="53" presetClass="entr" presetSubtype="16" fill="hold" nodeType="withEffect">
                                  <p:stCondLst>
                                    <p:cond delay="0"/>
                                  </p:stCondLst>
                                  <p:childTnLst>
                                    <p:set>
                                      <p:cBhvr>
                                        <p:cTn id="26" dur="1" fill="hold">
                                          <p:stCondLst>
                                            <p:cond delay="0"/>
                                          </p:stCondLst>
                                        </p:cTn>
                                        <p:tgtEl>
                                          <p:spTgt spid="17"/>
                                        </p:tgtEl>
                                        <p:attrNameLst>
                                          <p:attrName>style.visibility</p:attrName>
                                        </p:attrNameLst>
                                      </p:cBhvr>
                                      <p:to>
                                        <p:strVal val="visible"/>
                                      </p:to>
                                    </p:set>
                                    <p:anim calcmode="lin" valueType="num">
                                      <p:cBhvr>
                                        <p:cTn id="27" dur="500" fill="hold"/>
                                        <p:tgtEl>
                                          <p:spTgt spid="17"/>
                                        </p:tgtEl>
                                        <p:attrNameLst>
                                          <p:attrName>ppt_w</p:attrName>
                                        </p:attrNameLst>
                                      </p:cBhvr>
                                      <p:tavLst>
                                        <p:tav tm="0">
                                          <p:val>
                                            <p:fltVal val="0"/>
                                          </p:val>
                                        </p:tav>
                                        <p:tav tm="100000">
                                          <p:val>
                                            <p:strVal val="#ppt_w"/>
                                          </p:val>
                                        </p:tav>
                                      </p:tavLst>
                                    </p:anim>
                                    <p:anim calcmode="lin" valueType="num">
                                      <p:cBhvr>
                                        <p:cTn id="28" dur="500" fill="hold"/>
                                        <p:tgtEl>
                                          <p:spTgt spid="17"/>
                                        </p:tgtEl>
                                        <p:attrNameLst>
                                          <p:attrName>ppt_h</p:attrName>
                                        </p:attrNameLst>
                                      </p:cBhvr>
                                      <p:tavLst>
                                        <p:tav tm="0">
                                          <p:val>
                                            <p:fltVal val="0"/>
                                          </p:val>
                                        </p:tav>
                                        <p:tav tm="100000">
                                          <p:val>
                                            <p:strVal val="#ppt_h"/>
                                          </p:val>
                                        </p:tav>
                                      </p:tavLst>
                                    </p:anim>
                                    <p:animEffect transition="in" filter="fade">
                                      <p:cBhvr>
                                        <p:cTn id="29" dur="500"/>
                                        <p:tgtEl>
                                          <p:spTgt spid="17"/>
                                        </p:tgtEl>
                                      </p:cBhvr>
                                    </p:animEffect>
                                  </p:childTnLst>
                                </p:cTn>
                              </p:par>
                              <p:par>
                                <p:cTn id="30" presetID="42"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1000"/>
                                        <p:tgtEl>
                                          <p:spTgt spid="8"/>
                                        </p:tgtEl>
                                      </p:cBhvr>
                                    </p:animEffect>
                                    <p:anim calcmode="lin" valueType="num">
                                      <p:cBhvr>
                                        <p:cTn id="33" dur="1000" fill="hold"/>
                                        <p:tgtEl>
                                          <p:spTgt spid="8"/>
                                        </p:tgtEl>
                                        <p:attrNameLst>
                                          <p:attrName>ppt_x</p:attrName>
                                        </p:attrNameLst>
                                      </p:cBhvr>
                                      <p:tavLst>
                                        <p:tav tm="0">
                                          <p:val>
                                            <p:strVal val="#ppt_x"/>
                                          </p:val>
                                        </p:tav>
                                        <p:tav tm="100000">
                                          <p:val>
                                            <p:strVal val="#ppt_x"/>
                                          </p:val>
                                        </p:tav>
                                      </p:tavLst>
                                    </p:anim>
                                    <p:anim calcmode="lin" valueType="num">
                                      <p:cBhvr>
                                        <p:cTn id="34" dur="1000" fill="hold"/>
                                        <p:tgtEl>
                                          <p:spTgt spid="8"/>
                                        </p:tgtEl>
                                        <p:attrNameLst>
                                          <p:attrName>ppt_y</p:attrName>
                                        </p:attrNameLst>
                                      </p:cBhvr>
                                      <p:tavLst>
                                        <p:tav tm="0">
                                          <p:val>
                                            <p:strVal val="#ppt_y+.1"/>
                                          </p:val>
                                        </p:tav>
                                        <p:tav tm="100000">
                                          <p:val>
                                            <p:strVal val="#ppt_y"/>
                                          </p:val>
                                        </p:tav>
                                      </p:tavLst>
                                    </p:anim>
                                  </p:childTnLst>
                                </p:cTn>
                              </p:par>
                              <p:par>
                                <p:cTn id="35" presetID="41" presetClass="entr" presetSubtype="0" fill="hold" grpId="0" nodeType="withEffect">
                                  <p:stCondLst>
                                    <p:cond delay="0"/>
                                  </p:stCondLst>
                                  <p:iterate type="lt">
                                    <p:tmPct val="10000"/>
                                  </p:iterate>
                                  <p:childTnLst>
                                    <p:set>
                                      <p:cBhvr>
                                        <p:cTn id="36" dur="1" fill="hold">
                                          <p:stCondLst>
                                            <p:cond delay="0"/>
                                          </p:stCondLst>
                                        </p:cTn>
                                        <p:tgtEl>
                                          <p:spTgt spid="20"/>
                                        </p:tgtEl>
                                        <p:attrNameLst>
                                          <p:attrName>style.visibility</p:attrName>
                                        </p:attrNameLst>
                                      </p:cBhvr>
                                      <p:to>
                                        <p:strVal val="visible"/>
                                      </p:to>
                                    </p:set>
                                    <p:anim calcmode="lin" valueType="num">
                                      <p:cBhvr>
                                        <p:cTn id="37" dur="5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38" dur="500" fill="hold"/>
                                        <p:tgtEl>
                                          <p:spTgt spid="20"/>
                                        </p:tgtEl>
                                        <p:attrNameLst>
                                          <p:attrName>ppt_y</p:attrName>
                                        </p:attrNameLst>
                                      </p:cBhvr>
                                      <p:tavLst>
                                        <p:tav tm="0">
                                          <p:val>
                                            <p:strVal val="#ppt_y"/>
                                          </p:val>
                                        </p:tav>
                                        <p:tav tm="100000">
                                          <p:val>
                                            <p:strVal val="#ppt_y"/>
                                          </p:val>
                                        </p:tav>
                                      </p:tavLst>
                                    </p:anim>
                                    <p:anim calcmode="lin" valueType="num">
                                      <p:cBhvr>
                                        <p:cTn id="39" dur="5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40" dur="5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41" dur="500" tmFilter="0,0; .5, 1; 1, 1"/>
                                        <p:tgtEl>
                                          <p:spTgt spid="20"/>
                                        </p:tgtEl>
                                      </p:cBhvr>
                                    </p:animEffect>
                                  </p:childTnLst>
                                </p:cTn>
                              </p:par>
                              <p:par>
                                <p:cTn id="42" presetID="26" presetClass="emph" presetSubtype="0" fill="hold" grpId="1" nodeType="withEffect">
                                  <p:stCondLst>
                                    <p:cond delay="0"/>
                                  </p:stCondLst>
                                  <p:iterate type="lt">
                                    <p:tmPct val="0"/>
                                  </p:iterate>
                                  <p:childTnLst>
                                    <p:animEffect transition="out" filter="fade">
                                      <p:cBhvr>
                                        <p:cTn id="43" dur="500" tmFilter="0, 0; .2, .5; .8, .5; 1, 0"/>
                                        <p:tgtEl>
                                          <p:spTgt spid="20"/>
                                        </p:tgtEl>
                                      </p:cBhvr>
                                    </p:animEffect>
                                    <p:animScale>
                                      <p:cBhvr>
                                        <p:cTn id="44" dur="250" autoRev="1" fill="hold"/>
                                        <p:tgtEl>
                                          <p:spTgt spid="2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F711D83C-5833-4827-8413-333C5BE65F6E}"/>
              </a:ext>
            </a:extLst>
          </p:cNvPr>
          <p:cNvSpPr txBox="1"/>
          <p:nvPr/>
        </p:nvSpPr>
        <p:spPr>
          <a:xfrm>
            <a:off x="4195265" y="737341"/>
            <a:ext cx="4727282" cy="646331"/>
          </a:xfrm>
          <a:prstGeom prst="rect">
            <a:avLst/>
          </a:prstGeom>
          <a:noFill/>
        </p:spPr>
        <p:txBody>
          <a:bodyPr wrap="square" rtlCol="0">
            <a:spAutoFit/>
          </a:bodyPr>
          <a:lstStyle/>
          <a:p>
            <a:pPr defTabSz="1238555" eaLnBrk="0" fontAlgn="base" hangingPunct="0">
              <a:spcBef>
                <a:spcPct val="0"/>
              </a:spcBef>
              <a:spcAft>
                <a:spcPct val="0"/>
              </a:spcAft>
            </a:pPr>
            <a:r>
              <a:rPr lang="zh-CN" altLang="en-US" sz="3600" spc="406" dirty="0">
                <a:solidFill>
                  <a:srgbClr val="00B0F0"/>
                </a:solidFill>
                <a:cs typeface="+mn-ea"/>
                <a:sym typeface="+mn-lt"/>
              </a:rPr>
              <a:t>不足及改进方案</a:t>
            </a:r>
          </a:p>
        </p:txBody>
      </p:sp>
      <p:grpSp>
        <p:nvGrpSpPr>
          <p:cNvPr id="3" name="组合 2">
            <a:extLst>
              <a:ext uri="{FF2B5EF4-FFF2-40B4-BE49-F238E27FC236}">
                <a16:creationId xmlns:a16="http://schemas.microsoft.com/office/drawing/2014/main" id="{AFFC58DE-254F-4F2C-995C-3D66929C22F7}"/>
              </a:ext>
            </a:extLst>
          </p:cNvPr>
          <p:cNvGrpSpPr/>
          <p:nvPr/>
        </p:nvGrpSpPr>
        <p:grpSpPr>
          <a:xfrm>
            <a:off x="2238327" y="2362548"/>
            <a:ext cx="7702876" cy="603787"/>
            <a:chOff x="1678745" y="1771911"/>
            <a:chExt cx="5777157" cy="452840"/>
          </a:xfrm>
        </p:grpSpPr>
        <p:sp>
          <p:nvSpPr>
            <p:cNvPr id="4" name="右中括号 3">
              <a:extLst>
                <a:ext uri="{FF2B5EF4-FFF2-40B4-BE49-F238E27FC236}">
                  <a16:creationId xmlns:a16="http://schemas.microsoft.com/office/drawing/2014/main" id="{2DEBE3E7-B8DD-4EA6-86C8-D758D044AA44}"/>
                </a:ext>
              </a:extLst>
            </p:cNvPr>
            <p:cNvSpPr/>
            <p:nvPr/>
          </p:nvSpPr>
          <p:spPr>
            <a:xfrm rot="16200000">
              <a:off x="4340904" y="-890248"/>
              <a:ext cx="452840" cy="5777157"/>
            </a:xfrm>
            <a:prstGeom prst="rightBracket">
              <a:avLst>
                <a:gd name="adj" fmla="val 125234"/>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5" name="右中括号 4">
              <a:extLst>
                <a:ext uri="{FF2B5EF4-FFF2-40B4-BE49-F238E27FC236}">
                  <a16:creationId xmlns:a16="http://schemas.microsoft.com/office/drawing/2014/main" id="{04502C2C-202B-4198-8703-1C75D42CBEF8}"/>
                </a:ext>
              </a:extLst>
            </p:cNvPr>
            <p:cNvSpPr/>
            <p:nvPr/>
          </p:nvSpPr>
          <p:spPr>
            <a:xfrm rot="16200000">
              <a:off x="4346004" y="1033135"/>
              <a:ext cx="452840" cy="1930391"/>
            </a:xfrm>
            <a:prstGeom prst="rightBracket">
              <a:avLst>
                <a:gd name="adj" fmla="val 125234"/>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grpSp>
      <p:grpSp>
        <p:nvGrpSpPr>
          <p:cNvPr id="6" name="组合 5">
            <a:extLst>
              <a:ext uri="{FF2B5EF4-FFF2-40B4-BE49-F238E27FC236}">
                <a16:creationId xmlns:a16="http://schemas.microsoft.com/office/drawing/2014/main" id="{64819195-5115-4B61-A638-A913746BBE5C}"/>
              </a:ext>
            </a:extLst>
          </p:cNvPr>
          <p:cNvGrpSpPr/>
          <p:nvPr/>
        </p:nvGrpSpPr>
        <p:grpSpPr>
          <a:xfrm>
            <a:off x="1320802" y="2945154"/>
            <a:ext cx="1835047" cy="2070393"/>
            <a:chOff x="990601" y="2208865"/>
            <a:chExt cx="1376285" cy="1552795"/>
          </a:xfrm>
        </p:grpSpPr>
        <p:sp>
          <p:nvSpPr>
            <p:cNvPr id="7" name="星形: 七角 6">
              <a:extLst>
                <a:ext uri="{FF2B5EF4-FFF2-40B4-BE49-F238E27FC236}">
                  <a16:creationId xmlns:a16="http://schemas.microsoft.com/office/drawing/2014/main" id="{C328DF64-4E99-46D5-ACA8-553F5697A51D}"/>
                </a:ext>
              </a:extLst>
            </p:cNvPr>
            <p:cNvSpPr/>
            <p:nvPr/>
          </p:nvSpPr>
          <p:spPr>
            <a:xfrm>
              <a:off x="1316558" y="2208865"/>
              <a:ext cx="724373" cy="724374"/>
            </a:xfrm>
            <a:prstGeom prst="star7">
              <a:avLst>
                <a:gd name="adj" fmla="val 40882"/>
                <a:gd name="hf" fmla="val 102572"/>
                <a:gd name="vf" fmla="val 105210"/>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8" name="任意多边形: 形状 7">
              <a:extLst>
                <a:ext uri="{FF2B5EF4-FFF2-40B4-BE49-F238E27FC236}">
                  <a16:creationId xmlns:a16="http://schemas.microsoft.com/office/drawing/2014/main" id="{0CC63556-8966-455E-AB28-078E5D9B4C9B}"/>
                </a:ext>
              </a:extLst>
            </p:cNvPr>
            <p:cNvSpPr>
              <a:spLocks/>
            </p:cNvSpPr>
            <p:nvPr/>
          </p:nvSpPr>
          <p:spPr bwMode="auto">
            <a:xfrm>
              <a:off x="1477315" y="2400829"/>
              <a:ext cx="402859" cy="340445"/>
            </a:xfrm>
            <a:custGeom>
              <a:avLst/>
              <a:gdLst>
                <a:gd name="connsiteX0" fmla="*/ 46038 w 338138"/>
                <a:gd name="connsiteY0" fmla="*/ 261938 h 285751"/>
                <a:gd name="connsiteX1" fmla="*/ 38100 w 338138"/>
                <a:gd name="connsiteY1" fmla="*/ 270670 h 285751"/>
                <a:gd name="connsiteX2" fmla="*/ 46038 w 338138"/>
                <a:gd name="connsiteY2" fmla="*/ 279402 h 285751"/>
                <a:gd name="connsiteX3" fmla="*/ 53976 w 338138"/>
                <a:gd name="connsiteY3" fmla="*/ 270670 h 285751"/>
                <a:gd name="connsiteX4" fmla="*/ 46038 w 338138"/>
                <a:gd name="connsiteY4" fmla="*/ 261938 h 285751"/>
                <a:gd name="connsiteX5" fmla="*/ 288131 w 338138"/>
                <a:gd name="connsiteY5" fmla="*/ 184150 h 285751"/>
                <a:gd name="connsiteX6" fmla="*/ 277812 w 338138"/>
                <a:gd name="connsiteY6" fmla="*/ 194469 h 285751"/>
                <a:gd name="connsiteX7" fmla="*/ 288131 w 338138"/>
                <a:gd name="connsiteY7" fmla="*/ 204788 h 285751"/>
                <a:gd name="connsiteX8" fmla="*/ 298450 w 338138"/>
                <a:gd name="connsiteY8" fmla="*/ 194469 h 285751"/>
                <a:gd name="connsiteX9" fmla="*/ 288131 w 338138"/>
                <a:gd name="connsiteY9" fmla="*/ 184150 h 285751"/>
                <a:gd name="connsiteX10" fmla="*/ 19050 w 338138"/>
                <a:gd name="connsiteY10" fmla="*/ 165100 h 285751"/>
                <a:gd name="connsiteX11" fmla="*/ 19050 w 338138"/>
                <a:gd name="connsiteY11" fmla="*/ 242888 h 285751"/>
                <a:gd name="connsiteX12" fmla="*/ 73025 w 338138"/>
                <a:gd name="connsiteY12" fmla="*/ 242888 h 285751"/>
                <a:gd name="connsiteX13" fmla="*/ 73025 w 338138"/>
                <a:gd name="connsiteY13" fmla="*/ 165100 h 285751"/>
                <a:gd name="connsiteX14" fmla="*/ 12010 w 338138"/>
                <a:gd name="connsiteY14" fmla="*/ 141288 h 285751"/>
                <a:gd name="connsiteX15" fmla="*/ 81400 w 338138"/>
                <a:gd name="connsiteY15" fmla="*/ 141288 h 285751"/>
                <a:gd name="connsiteX16" fmla="*/ 92075 w 338138"/>
                <a:gd name="connsiteY16" fmla="*/ 153107 h 285751"/>
                <a:gd name="connsiteX17" fmla="*/ 92075 w 338138"/>
                <a:gd name="connsiteY17" fmla="*/ 273932 h 285751"/>
                <a:gd name="connsiteX18" fmla="*/ 81400 w 338138"/>
                <a:gd name="connsiteY18" fmla="*/ 285751 h 285751"/>
                <a:gd name="connsiteX19" fmla="*/ 12010 w 338138"/>
                <a:gd name="connsiteY19" fmla="*/ 285751 h 285751"/>
                <a:gd name="connsiteX20" fmla="*/ 0 w 338138"/>
                <a:gd name="connsiteY20" fmla="*/ 273932 h 285751"/>
                <a:gd name="connsiteX21" fmla="*/ 0 w 338138"/>
                <a:gd name="connsiteY21" fmla="*/ 153107 h 285751"/>
                <a:gd name="connsiteX22" fmla="*/ 12010 w 338138"/>
                <a:gd name="connsiteY22" fmla="*/ 141288 h 285751"/>
                <a:gd name="connsiteX23" fmla="*/ 55002 w 338138"/>
                <a:gd name="connsiteY23" fmla="*/ 82550 h 285751"/>
                <a:gd name="connsiteX24" fmla="*/ 175185 w 338138"/>
                <a:gd name="connsiteY24" fmla="*/ 82550 h 285751"/>
                <a:gd name="connsiteX25" fmla="*/ 193675 w 338138"/>
                <a:gd name="connsiteY25" fmla="*/ 99703 h 285751"/>
                <a:gd name="connsiteX26" fmla="*/ 193675 w 338138"/>
                <a:gd name="connsiteY26" fmla="*/ 268597 h 285751"/>
                <a:gd name="connsiteX27" fmla="*/ 175185 w 338138"/>
                <a:gd name="connsiteY27" fmla="*/ 285750 h 285751"/>
                <a:gd name="connsiteX28" fmla="*/ 107830 w 338138"/>
                <a:gd name="connsiteY28" fmla="*/ 285750 h 285751"/>
                <a:gd name="connsiteX29" fmla="*/ 109151 w 338138"/>
                <a:gd name="connsiteY29" fmla="*/ 276514 h 285751"/>
                <a:gd name="connsiteX30" fmla="*/ 109151 w 338138"/>
                <a:gd name="connsiteY30" fmla="*/ 273875 h 285751"/>
                <a:gd name="connsiteX31" fmla="*/ 115754 w 338138"/>
                <a:gd name="connsiteY31" fmla="*/ 275194 h 285751"/>
                <a:gd name="connsiteX32" fmla="*/ 124999 w 338138"/>
                <a:gd name="connsiteY32" fmla="*/ 264639 h 285751"/>
                <a:gd name="connsiteX33" fmla="*/ 115754 w 338138"/>
                <a:gd name="connsiteY33" fmla="*/ 254083 h 285751"/>
                <a:gd name="connsiteX34" fmla="*/ 109151 w 338138"/>
                <a:gd name="connsiteY34" fmla="*/ 256722 h 285751"/>
                <a:gd name="connsiteX35" fmla="*/ 109151 w 338138"/>
                <a:gd name="connsiteY35" fmla="*/ 235610 h 285751"/>
                <a:gd name="connsiteX36" fmla="*/ 168582 w 338138"/>
                <a:gd name="connsiteY36" fmla="*/ 235610 h 285751"/>
                <a:gd name="connsiteX37" fmla="*/ 168582 w 338138"/>
                <a:gd name="connsiteY37" fmla="*/ 110259 h 285751"/>
                <a:gd name="connsiteX38" fmla="*/ 61606 w 338138"/>
                <a:gd name="connsiteY38" fmla="*/ 110259 h 285751"/>
                <a:gd name="connsiteX39" fmla="*/ 61606 w 338138"/>
                <a:gd name="connsiteY39" fmla="*/ 126093 h 285751"/>
                <a:gd name="connsiteX40" fmla="*/ 36512 w 338138"/>
                <a:gd name="connsiteY40" fmla="*/ 126093 h 285751"/>
                <a:gd name="connsiteX41" fmla="*/ 36512 w 338138"/>
                <a:gd name="connsiteY41" fmla="*/ 99703 h 285751"/>
                <a:gd name="connsiteX42" fmla="*/ 55002 w 338138"/>
                <a:gd name="connsiteY42" fmla="*/ 82550 h 285751"/>
                <a:gd name="connsiteX43" fmla="*/ 102729 w 338138"/>
                <a:gd name="connsiteY43" fmla="*/ 0 h 285751"/>
                <a:gd name="connsiteX44" fmla="*/ 305260 w 338138"/>
                <a:gd name="connsiteY44" fmla="*/ 0 h 285751"/>
                <a:gd name="connsiteX45" fmla="*/ 338138 w 338138"/>
                <a:gd name="connsiteY45" fmla="*/ 34237 h 285751"/>
                <a:gd name="connsiteX46" fmla="*/ 338138 w 338138"/>
                <a:gd name="connsiteY46" fmla="*/ 188306 h 285751"/>
                <a:gd name="connsiteX47" fmla="*/ 305260 w 338138"/>
                <a:gd name="connsiteY47" fmla="*/ 221226 h 285751"/>
                <a:gd name="connsiteX48" fmla="*/ 234242 w 338138"/>
                <a:gd name="connsiteY48" fmla="*/ 221226 h 285751"/>
                <a:gd name="connsiteX49" fmla="*/ 234242 w 338138"/>
                <a:gd name="connsiteY49" fmla="*/ 243612 h 285751"/>
                <a:gd name="connsiteX50" fmla="*/ 265806 w 338138"/>
                <a:gd name="connsiteY50" fmla="*/ 243612 h 285751"/>
                <a:gd name="connsiteX51" fmla="*/ 277642 w 338138"/>
                <a:gd name="connsiteY51" fmla="*/ 256780 h 285751"/>
                <a:gd name="connsiteX52" fmla="*/ 277642 w 338138"/>
                <a:gd name="connsiteY52" fmla="*/ 272582 h 285751"/>
                <a:gd name="connsiteX53" fmla="*/ 265806 w 338138"/>
                <a:gd name="connsiteY53" fmla="*/ 285750 h 285751"/>
                <a:gd name="connsiteX54" fmla="*/ 205309 w 338138"/>
                <a:gd name="connsiteY54" fmla="*/ 285750 h 285751"/>
                <a:gd name="connsiteX55" fmla="*/ 210570 w 338138"/>
                <a:gd name="connsiteY55" fmla="*/ 269948 h 285751"/>
                <a:gd name="connsiteX56" fmla="*/ 210570 w 338138"/>
                <a:gd name="connsiteY56" fmla="*/ 213325 h 285751"/>
                <a:gd name="connsiteX57" fmla="*/ 210570 w 338138"/>
                <a:gd name="connsiteY57" fmla="*/ 172504 h 285751"/>
                <a:gd name="connsiteX58" fmla="*/ 296054 w 338138"/>
                <a:gd name="connsiteY58" fmla="*/ 172504 h 285751"/>
                <a:gd name="connsiteX59" fmla="*/ 309205 w 338138"/>
                <a:gd name="connsiteY59" fmla="*/ 159335 h 285751"/>
                <a:gd name="connsiteX60" fmla="*/ 309205 w 338138"/>
                <a:gd name="connsiteY60" fmla="*/ 39504 h 285751"/>
                <a:gd name="connsiteX61" fmla="*/ 296054 w 338138"/>
                <a:gd name="connsiteY61" fmla="*/ 27653 h 285751"/>
                <a:gd name="connsiteX62" fmla="*/ 110620 w 338138"/>
                <a:gd name="connsiteY62" fmla="*/ 27653 h 285751"/>
                <a:gd name="connsiteX63" fmla="*/ 98783 w 338138"/>
                <a:gd name="connsiteY63" fmla="*/ 39504 h 285751"/>
                <a:gd name="connsiteX64" fmla="*/ 98783 w 338138"/>
                <a:gd name="connsiteY64" fmla="*/ 65841 h 285751"/>
                <a:gd name="connsiteX65" fmla="*/ 69850 w 338138"/>
                <a:gd name="connsiteY65" fmla="*/ 65841 h 285751"/>
                <a:gd name="connsiteX66" fmla="*/ 69850 w 338138"/>
                <a:gd name="connsiteY66" fmla="*/ 34237 h 285751"/>
                <a:gd name="connsiteX67" fmla="*/ 102729 w 338138"/>
                <a:gd name="connsiteY67" fmla="*/ 0 h 285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138" h="285751">
                  <a:moveTo>
                    <a:pt x="46038" y="261938"/>
                  </a:moveTo>
                  <a:cubicBezTo>
                    <a:pt x="41654" y="261938"/>
                    <a:pt x="38100" y="265847"/>
                    <a:pt x="38100" y="270670"/>
                  </a:cubicBezTo>
                  <a:cubicBezTo>
                    <a:pt x="38100" y="275493"/>
                    <a:pt x="41654" y="279402"/>
                    <a:pt x="46038" y="279402"/>
                  </a:cubicBezTo>
                  <a:cubicBezTo>
                    <a:pt x="50422" y="279402"/>
                    <a:pt x="53976" y="275493"/>
                    <a:pt x="53976" y="270670"/>
                  </a:cubicBezTo>
                  <a:cubicBezTo>
                    <a:pt x="53976" y="265847"/>
                    <a:pt x="50422" y="261938"/>
                    <a:pt x="46038" y="261938"/>
                  </a:cubicBezTo>
                  <a:close/>
                  <a:moveTo>
                    <a:pt x="288131" y="184150"/>
                  </a:moveTo>
                  <a:cubicBezTo>
                    <a:pt x="282432" y="184150"/>
                    <a:pt x="277812" y="188770"/>
                    <a:pt x="277812" y="194469"/>
                  </a:cubicBezTo>
                  <a:cubicBezTo>
                    <a:pt x="277812" y="200168"/>
                    <a:pt x="282432" y="204788"/>
                    <a:pt x="288131" y="204788"/>
                  </a:cubicBezTo>
                  <a:cubicBezTo>
                    <a:pt x="293830" y="204788"/>
                    <a:pt x="298450" y="200168"/>
                    <a:pt x="298450" y="194469"/>
                  </a:cubicBezTo>
                  <a:cubicBezTo>
                    <a:pt x="298450" y="188770"/>
                    <a:pt x="293830" y="184150"/>
                    <a:pt x="288131" y="184150"/>
                  </a:cubicBezTo>
                  <a:close/>
                  <a:moveTo>
                    <a:pt x="19050" y="165100"/>
                  </a:moveTo>
                  <a:lnTo>
                    <a:pt x="19050" y="242888"/>
                  </a:lnTo>
                  <a:lnTo>
                    <a:pt x="73025" y="242888"/>
                  </a:lnTo>
                  <a:lnTo>
                    <a:pt x="73025" y="165100"/>
                  </a:lnTo>
                  <a:close/>
                  <a:moveTo>
                    <a:pt x="12010" y="141288"/>
                  </a:moveTo>
                  <a:cubicBezTo>
                    <a:pt x="12010" y="141288"/>
                    <a:pt x="12010" y="141288"/>
                    <a:pt x="81400" y="141288"/>
                  </a:cubicBezTo>
                  <a:cubicBezTo>
                    <a:pt x="86738" y="141288"/>
                    <a:pt x="92075" y="146541"/>
                    <a:pt x="92075" y="153107"/>
                  </a:cubicBezTo>
                  <a:cubicBezTo>
                    <a:pt x="92075" y="153107"/>
                    <a:pt x="92075" y="153107"/>
                    <a:pt x="92075" y="273932"/>
                  </a:cubicBezTo>
                  <a:cubicBezTo>
                    <a:pt x="92075" y="280498"/>
                    <a:pt x="86738" y="285751"/>
                    <a:pt x="81400" y="285751"/>
                  </a:cubicBezTo>
                  <a:cubicBezTo>
                    <a:pt x="81400" y="285751"/>
                    <a:pt x="81400" y="285751"/>
                    <a:pt x="12010" y="285751"/>
                  </a:cubicBezTo>
                  <a:cubicBezTo>
                    <a:pt x="5337" y="285751"/>
                    <a:pt x="0" y="280498"/>
                    <a:pt x="0" y="273932"/>
                  </a:cubicBezTo>
                  <a:cubicBezTo>
                    <a:pt x="0" y="273932"/>
                    <a:pt x="0" y="273932"/>
                    <a:pt x="0" y="153107"/>
                  </a:cubicBezTo>
                  <a:cubicBezTo>
                    <a:pt x="0" y="146541"/>
                    <a:pt x="5337" y="141288"/>
                    <a:pt x="12010" y="141288"/>
                  </a:cubicBezTo>
                  <a:close/>
                  <a:moveTo>
                    <a:pt x="55002" y="82550"/>
                  </a:moveTo>
                  <a:cubicBezTo>
                    <a:pt x="55002" y="82550"/>
                    <a:pt x="55002" y="82550"/>
                    <a:pt x="175185" y="82550"/>
                  </a:cubicBezTo>
                  <a:cubicBezTo>
                    <a:pt x="185751" y="82550"/>
                    <a:pt x="193675" y="90467"/>
                    <a:pt x="193675" y="99703"/>
                  </a:cubicBezTo>
                  <a:cubicBezTo>
                    <a:pt x="193675" y="99703"/>
                    <a:pt x="193675" y="99703"/>
                    <a:pt x="193675" y="268597"/>
                  </a:cubicBezTo>
                  <a:cubicBezTo>
                    <a:pt x="193675" y="277833"/>
                    <a:pt x="185751" y="285750"/>
                    <a:pt x="175185" y="285750"/>
                  </a:cubicBezTo>
                  <a:cubicBezTo>
                    <a:pt x="175185" y="285750"/>
                    <a:pt x="175185" y="285750"/>
                    <a:pt x="107830" y="285750"/>
                  </a:cubicBezTo>
                  <a:cubicBezTo>
                    <a:pt x="109151" y="283111"/>
                    <a:pt x="109151" y="280472"/>
                    <a:pt x="109151" y="276514"/>
                  </a:cubicBezTo>
                  <a:cubicBezTo>
                    <a:pt x="109151" y="276514"/>
                    <a:pt x="109151" y="276514"/>
                    <a:pt x="109151" y="273875"/>
                  </a:cubicBezTo>
                  <a:cubicBezTo>
                    <a:pt x="110471" y="273875"/>
                    <a:pt x="113113" y="275194"/>
                    <a:pt x="115754" y="275194"/>
                  </a:cubicBezTo>
                  <a:cubicBezTo>
                    <a:pt x="121037" y="275194"/>
                    <a:pt x="124999" y="271236"/>
                    <a:pt x="124999" y="264639"/>
                  </a:cubicBezTo>
                  <a:cubicBezTo>
                    <a:pt x="124999" y="259361"/>
                    <a:pt x="121037" y="254083"/>
                    <a:pt x="115754" y="254083"/>
                  </a:cubicBezTo>
                  <a:cubicBezTo>
                    <a:pt x="113113" y="254083"/>
                    <a:pt x="110471" y="255402"/>
                    <a:pt x="109151" y="256722"/>
                  </a:cubicBezTo>
                  <a:cubicBezTo>
                    <a:pt x="109151" y="256722"/>
                    <a:pt x="109151" y="256722"/>
                    <a:pt x="109151" y="235610"/>
                  </a:cubicBezTo>
                  <a:cubicBezTo>
                    <a:pt x="109151" y="235610"/>
                    <a:pt x="109151" y="235610"/>
                    <a:pt x="168582" y="235610"/>
                  </a:cubicBezTo>
                  <a:cubicBezTo>
                    <a:pt x="168582" y="235610"/>
                    <a:pt x="168582" y="235610"/>
                    <a:pt x="168582" y="110259"/>
                  </a:cubicBezTo>
                  <a:cubicBezTo>
                    <a:pt x="168582" y="110259"/>
                    <a:pt x="168582" y="110259"/>
                    <a:pt x="61606" y="110259"/>
                  </a:cubicBezTo>
                  <a:cubicBezTo>
                    <a:pt x="61606" y="110259"/>
                    <a:pt x="61606" y="110259"/>
                    <a:pt x="61606" y="126093"/>
                  </a:cubicBezTo>
                  <a:cubicBezTo>
                    <a:pt x="61606" y="126093"/>
                    <a:pt x="61606" y="126093"/>
                    <a:pt x="36512" y="126093"/>
                  </a:cubicBezTo>
                  <a:cubicBezTo>
                    <a:pt x="36512" y="126093"/>
                    <a:pt x="36512" y="126093"/>
                    <a:pt x="36512" y="99703"/>
                  </a:cubicBezTo>
                  <a:cubicBezTo>
                    <a:pt x="36512" y="90467"/>
                    <a:pt x="45757" y="82550"/>
                    <a:pt x="55002" y="82550"/>
                  </a:cubicBezTo>
                  <a:close/>
                  <a:moveTo>
                    <a:pt x="102729" y="0"/>
                  </a:moveTo>
                  <a:cubicBezTo>
                    <a:pt x="102729" y="0"/>
                    <a:pt x="102729" y="0"/>
                    <a:pt x="305260" y="0"/>
                  </a:cubicBezTo>
                  <a:cubicBezTo>
                    <a:pt x="323672" y="0"/>
                    <a:pt x="338138" y="15802"/>
                    <a:pt x="338138" y="34237"/>
                  </a:cubicBezTo>
                  <a:cubicBezTo>
                    <a:pt x="338138" y="34237"/>
                    <a:pt x="338138" y="34237"/>
                    <a:pt x="338138" y="188306"/>
                  </a:cubicBezTo>
                  <a:cubicBezTo>
                    <a:pt x="338138" y="206741"/>
                    <a:pt x="323672" y="221226"/>
                    <a:pt x="305260" y="221226"/>
                  </a:cubicBezTo>
                  <a:cubicBezTo>
                    <a:pt x="305260" y="221226"/>
                    <a:pt x="305260" y="221226"/>
                    <a:pt x="234242" y="221226"/>
                  </a:cubicBezTo>
                  <a:cubicBezTo>
                    <a:pt x="234242" y="221226"/>
                    <a:pt x="234242" y="221226"/>
                    <a:pt x="234242" y="243612"/>
                  </a:cubicBezTo>
                  <a:cubicBezTo>
                    <a:pt x="234242" y="243612"/>
                    <a:pt x="234242" y="243612"/>
                    <a:pt x="265806" y="243612"/>
                  </a:cubicBezTo>
                  <a:cubicBezTo>
                    <a:pt x="272381" y="243612"/>
                    <a:pt x="277642" y="250196"/>
                    <a:pt x="277642" y="256780"/>
                  </a:cubicBezTo>
                  <a:cubicBezTo>
                    <a:pt x="277642" y="256780"/>
                    <a:pt x="277642" y="256780"/>
                    <a:pt x="277642" y="272582"/>
                  </a:cubicBezTo>
                  <a:cubicBezTo>
                    <a:pt x="277642" y="280483"/>
                    <a:pt x="272381" y="285750"/>
                    <a:pt x="265806" y="285750"/>
                  </a:cubicBezTo>
                  <a:cubicBezTo>
                    <a:pt x="265806" y="285750"/>
                    <a:pt x="265806" y="285750"/>
                    <a:pt x="205309" y="285750"/>
                  </a:cubicBezTo>
                  <a:cubicBezTo>
                    <a:pt x="207940" y="280483"/>
                    <a:pt x="209255" y="275216"/>
                    <a:pt x="210570" y="269948"/>
                  </a:cubicBezTo>
                  <a:cubicBezTo>
                    <a:pt x="210570" y="268632"/>
                    <a:pt x="210570" y="213325"/>
                    <a:pt x="210570" y="213325"/>
                  </a:cubicBezTo>
                  <a:cubicBezTo>
                    <a:pt x="210570" y="213325"/>
                    <a:pt x="210570" y="213325"/>
                    <a:pt x="210570" y="172504"/>
                  </a:cubicBezTo>
                  <a:cubicBezTo>
                    <a:pt x="210570" y="172504"/>
                    <a:pt x="210570" y="172504"/>
                    <a:pt x="296054" y="172504"/>
                  </a:cubicBezTo>
                  <a:cubicBezTo>
                    <a:pt x="303945" y="172504"/>
                    <a:pt x="309205" y="165920"/>
                    <a:pt x="309205" y="159335"/>
                  </a:cubicBezTo>
                  <a:cubicBezTo>
                    <a:pt x="309205" y="159335"/>
                    <a:pt x="309205" y="159335"/>
                    <a:pt x="309205" y="39504"/>
                  </a:cubicBezTo>
                  <a:cubicBezTo>
                    <a:pt x="309205" y="32920"/>
                    <a:pt x="303945" y="27653"/>
                    <a:pt x="296054" y="27653"/>
                  </a:cubicBezTo>
                  <a:cubicBezTo>
                    <a:pt x="296054" y="27653"/>
                    <a:pt x="296054" y="27653"/>
                    <a:pt x="110620" y="27653"/>
                  </a:cubicBezTo>
                  <a:cubicBezTo>
                    <a:pt x="104044" y="27653"/>
                    <a:pt x="98783" y="32920"/>
                    <a:pt x="98783" y="39504"/>
                  </a:cubicBezTo>
                  <a:cubicBezTo>
                    <a:pt x="98783" y="39504"/>
                    <a:pt x="98783" y="39504"/>
                    <a:pt x="98783" y="65841"/>
                  </a:cubicBezTo>
                  <a:cubicBezTo>
                    <a:pt x="98783" y="65841"/>
                    <a:pt x="98783" y="65841"/>
                    <a:pt x="69850" y="65841"/>
                  </a:cubicBezTo>
                  <a:cubicBezTo>
                    <a:pt x="69850" y="65841"/>
                    <a:pt x="69850" y="65841"/>
                    <a:pt x="69850" y="34237"/>
                  </a:cubicBezTo>
                  <a:cubicBezTo>
                    <a:pt x="69850" y="15802"/>
                    <a:pt x="84317" y="0"/>
                    <a:pt x="102729" y="0"/>
                  </a:cubicBezTo>
                  <a:close/>
                </a:path>
              </a:pathLst>
            </a:custGeom>
            <a:solidFill>
              <a:schemeClr val="bg1"/>
            </a:solidFill>
            <a:ln>
              <a:noFill/>
            </a:ln>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grpSp>
          <p:nvGrpSpPr>
            <p:cNvPr id="9" name="组合 8">
              <a:extLst>
                <a:ext uri="{FF2B5EF4-FFF2-40B4-BE49-F238E27FC236}">
                  <a16:creationId xmlns:a16="http://schemas.microsoft.com/office/drawing/2014/main" id="{CFC4D1F3-403B-4995-BDB8-6B6EE00C8F2D}"/>
                </a:ext>
              </a:extLst>
            </p:cNvPr>
            <p:cNvGrpSpPr/>
            <p:nvPr/>
          </p:nvGrpSpPr>
          <p:grpSpPr>
            <a:xfrm>
              <a:off x="990601" y="3129868"/>
              <a:ext cx="1376285" cy="631792"/>
              <a:chOff x="5122025" y="525814"/>
              <a:chExt cx="2020976" cy="927740"/>
            </a:xfrm>
          </p:grpSpPr>
          <p:sp>
            <p:nvSpPr>
              <p:cNvPr id="10" name="文本框 48">
                <a:extLst>
                  <a:ext uri="{FF2B5EF4-FFF2-40B4-BE49-F238E27FC236}">
                    <a16:creationId xmlns:a16="http://schemas.microsoft.com/office/drawing/2014/main" id="{B0B66EBF-CE01-4CD0-8674-EBDB943391F1}"/>
                  </a:ext>
                </a:extLst>
              </p:cNvPr>
              <p:cNvSpPr txBox="1"/>
              <p:nvPr/>
            </p:nvSpPr>
            <p:spPr>
              <a:xfrm>
                <a:off x="5122026" y="826908"/>
                <a:ext cx="2020975" cy="626646"/>
              </a:xfrm>
              <a:prstGeom prst="rect">
                <a:avLst/>
              </a:prstGeom>
              <a:noFill/>
            </p:spPr>
            <p:txBody>
              <a:bodyPr wrap="square" lIns="0" tIns="0" rIns="0" bIns="0" anchor="ctr" anchorCtr="1">
                <a:normAutofit/>
              </a:bodyPr>
              <a:lstStyle/>
              <a:p>
                <a:pPr marL="0" marR="0" lvl="0" indent="0" algn="ctr" defTabSz="914400" rtl="0" eaLnBrk="1" fontAlgn="auto" latinLnBrk="0" hangingPunct="1">
                  <a:lnSpc>
                    <a:spcPct val="120000"/>
                  </a:lnSpc>
                  <a:spcBef>
                    <a:spcPct val="0"/>
                  </a:spcBef>
                  <a:spcAft>
                    <a:spcPts val="0"/>
                  </a:spcAft>
                  <a:buClrTx/>
                  <a:buSzTx/>
                  <a:buFontTx/>
                  <a:buNone/>
                  <a:tabLst/>
                  <a:defRPr/>
                </a:pPr>
                <a:r>
                  <a:rPr kumimoji="0" lang="zh-CN" altLang="en-US" sz="933" b="0" i="0" u="none" strike="noStrike" kern="1200" cap="none" spc="0" normalizeH="0" baseline="0" noProof="0">
                    <a:ln>
                      <a:noFill/>
                    </a:ln>
                    <a:solidFill>
                      <a:schemeClr val="bg1"/>
                    </a:solidFill>
                    <a:effectLst/>
                    <a:uLnTx/>
                    <a:uFillTx/>
                    <a:cs typeface="+mn-ea"/>
                    <a:sym typeface="+mn-lt"/>
                  </a:rPr>
                  <a:t>此部分内容作为文字排版占位显示 （建议使用主题字体）</a:t>
                </a:r>
              </a:p>
            </p:txBody>
          </p:sp>
          <p:sp>
            <p:nvSpPr>
              <p:cNvPr id="11" name="矩形 10">
                <a:extLst>
                  <a:ext uri="{FF2B5EF4-FFF2-40B4-BE49-F238E27FC236}">
                    <a16:creationId xmlns:a16="http://schemas.microsoft.com/office/drawing/2014/main" id="{9F277610-DCC3-43BD-8A15-13F288FB9833}"/>
                  </a:ext>
                </a:extLst>
              </p:cNvPr>
              <p:cNvSpPr/>
              <p:nvPr/>
            </p:nvSpPr>
            <p:spPr>
              <a:xfrm>
                <a:off x="5122025" y="525814"/>
                <a:ext cx="2020976" cy="325410"/>
              </a:xfrm>
              <a:prstGeom prst="rect">
                <a:avLst/>
              </a:prstGeom>
            </p:spPr>
            <p:txBody>
              <a:bodyPr wrap="none" lIns="0" tIns="0" rIns="0" bIns="0" anchor="ctr" anchorCtr="1">
                <a:noAutofit/>
              </a:bodyPr>
              <a:lstStyle/>
              <a:p>
                <a:pPr marL="0" marR="0" lvl="0" indent="0" algn="ctr" defTabSz="1219140" rtl="0" eaLnBrk="1" fontAlgn="auto" latinLnBrk="0" hangingPunct="1">
                  <a:lnSpc>
                    <a:spcPct val="100000"/>
                  </a:lnSpc>
                  <a:spcBef>
                    <a:spcPct val="0"/>
                  </a:spcBef>
                  <a:spcAft>
                    <a:spcPts val="0"/>
                  </a:spcAft>
                  <a:buClrTx/>
                  <a:buSzTx/>
                  <a:buFontTx/>
                  <a:buNone/>
                  <a:tabLst/>
                  <a:defRPr/>
                </a:pPr>
                <a:r>
                  <a:rPr kumimoji="0" lang="zh-CN" altLang="en-US" sz="1867" b="1" i="0" u="none" strike="noStrike" kern="1200" cap="none" spc="0" normalizeH="0" baseline="0" noProof="0">
                    <a:ln>
                      <a:noFill/>
                    </a:ln>
                    <a:solidFill>
                      <a:schemeClr val="bg1"/>
                    </a:solidFill>
                    <a:effectLst/>
                    <a:uLnTx/>
                    <a:uFillTx/>
                    <a:cs typeface="+mn-ea"/>
                    <a:sym typeface="+mn-lt"/>
                  </a:rPr>
                  <a:t>标题文本预设</a:t>
                </a:r>
              </a:p>
            </p:txBody>
          </p:sp>
        </p:grpSp>
      </p:grpSp>
      <p:grpSp>
        <p:nvGrpSpPr>
          <p:cNvPr id="12" name="组合 11">
            <a:extLst>
              <a:ext uri="{FF2B5EF4-FFF2-40B4-BE49-F238E27FC236}">
                <a16:creationId xmlns:a16="http://schemas.microsoft.com/office/drawing/2014/main" id="{83F16EC7-51F6-430B-B935-953A4DE83CD3}"/>
              </a:ext>
            </a:extLst>
          </p:cNvPr>
          <p:cNvGrpSpPr/>
          <p:nvPr/>
        </p:nvGrpSpPr>
        <p:grpSpPr>
          <a:xfrm>
            <a:off x="3892115" y="2945153"/>
            <a:ext cx="1835047" cy="2070396"/>
            <a:chOff x="2919086" y="2208865"/>
            <a:chExt cx="1376285" cy="1552797"/>
          </a:xfrm>
        </p:grpSpPr>
        <p:sp>
          <p:nvSpPr>
            <p:cNvPr id="13" name="星形: 七角 12">
              <a:extLst>
                <a:ext uri="{FF2B5EF4-FFF2-40B4-BE49-F238E27FC236}">
                  <a16:creationId xmlns:a16="http://schemas.microsoft.com/office/drawing/2014/main" id="{188B844E-BDE6-47CB-8FDC-82E341324588}"/>
                </a:ext>
              </a:extLst>
            </p:cNvPr>
            <p:cNvSpPr/>
            <p:nvPr/>
          </p:nvSpPr>
          <p:spPr>
            <a:xfrm>
              <a:off x="3245396" y="2208865"/>
              <a:ext cx="724373" cy="724374"/>
            </a:xfrm>
            <a:prstGeom prst="star7">
              <a:avLst>
                <a:gd name="adj" fmla="val 40882"/>
                <a:gd name="hf" fmla="val 102572"/>
                <a:gd name="vf" fmla="val 105210"/>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14" name="任意多边形: 形状 13">
              <a:extLst>
                <a:ext uri="{FF2B5EF4-FFF2-40B4-BE49-F238E27FC236}">
                  <a16:creationId xmlns:a16="http://schemas.microsoft.com/office/drawing/2014/main" id="{439DF613-42BE-484B-99E6-11CAF64174B9}"/>
                </a:ext>
              </a:extLst>
            </p:cNvPr>
            <p:cNvSpPr>
              <a:spLocks noChangeAspect="1"/>
            </p:cNvSpPr>
            <p:nvPr/>
          </p:nvSpPr>
          <p:spPr bwMode="auto">
            <a:xfrm>
              <a:off x="3396531" y="2442001"/>
              <a:ext cx="421395" cy="273987"/>
            </a:xfrm>
            <a:custGeom>
              <a:avLst/>
              <a:gdLst>
                <a:gd name="T0" fmla="*/ 43882 w 269348"/>
                <a:gd name="T1" fmla="*/ 43882 w 269348"/>
                <a:gd name="T2" fmla="*/ 43882 w 269348"/>
                <a:gd name="T3" fmla="*/ 43882 w 269348"/>
                <a:gd name="T4" fmla="*/ 43882 w 269348"/>
                <a:gd name="T5" fmla="*/ 43882 w 269348"/>
                <a:gd name="T6" fmla="*/ 43882 w 269348"/>
                <a:gd name="T7" fmla="*/ 43882 w 269348"/>
                <a:gd name="T8" fmla="*/ 43882 w 269348"/>
                <a:gd name="T9" fmla="*/ 43882 w 269348"/>
                <a:gd name="T10" fmla="*/ 43882 w 269348"/>
                <a:gd name="T11" fmla="*/ 43882 w 269348"/>
                <a:gd name="T12" fmla="*/ 43882 w 269348"/>
                <a:gd name="T13" fmla="*/ 43882 w 269348"/>
                <a:gd name="T14" fmla="*/ 43882 w 269348"/>
                <a:gd name="T15" fmla="*/ 43882 w 269348"/>
                <a:gd name="T16" fmla="*/ 43882 w 269348"/>
                <a:gd name="T17" fmla="*/ 43882 w 269348"/>
                <a:gd name="T18" fmla="*/ 43882 w 269348"/>
                <a:gd name="T19" fmla="*/ 43882 w 269348"/>
                <a:gd name="T20" fmla="*/ 43882 w 269348"/>
                <a:gd name="T21" fmla="*/ 43882 w 269348"/>
                <a:gd name="T22" fmla="*/ 43882 w 269348"/>
                <a:gd name="T23" fmla="*/ 43882 w 269348"/>
                <a:gd name="T24" fmla="*/ 43882 w 269348"/>
                <a:gd name="T25" fmla="*/ 43882 w 269348"/>
                <a:gd name="T26" fmla="*/ 43882 w 269348"/>
                <a:gd name="T27" fmla="*/ 43882 w 269348"/>
                <a:gd name="T28" fmla="*/ 43882 w 269348"/>
                <a:gd name="T29" fmla="*/ 43882 w 269348"/>
                <a:gd name="T30" fmla="*/ 43882 w 269348"/>
                <a:gd name="T31" fmla="*/ 43882 w 269348"/>
                <a:gd name="T32" fmla="*/ 43882 w 269348"/>
                <a:gd name="T33" fmla="*/ 43882 w 269348"/>
                <a:gd name="T34" fmla="*/ 43882 w 269348"/>
                <a:gd name="T35" fmla="*/ 43882 w 269348"/>
                <a:gd name="T36" fmla="*/ 43882 w 269348"/>
                <a:gd name="T37" fmla="*/ 43882 w 269348"/>
                <a:gd name="T38" fmla="*/ 43882 w 269348"/>
                <a:gd name="T39" fmla="*/ 43882 w 269348"/>
                <a:gd name="T40" fmla="*/ 43882 w 269348"/>
                <a:gd name="T41" fmla="*/ 43882 w 269348"/>
                <a:gd name="T42" fmla="*/ 43882 w 269348"/>
                <a:gd name="T43" fmla="*/ 43882 w 269348"/>
                <a:gd name="T44" fmla="*/ 43882 w 269348"/>
                <a:gd name="T45" fmla="*/ 43882 w 269348"/>
                <a:gd name="T46" fmla="*/ 43882 w 269348"/>
                <a:gd name="T47" fmla="*/ 43882 w 269348"/>
                <a:gd name="T48" fmla="*/ 43882 w 269348"/>
                <a:gd name="T49" fmla="*/ 43882 w 269348"/>
                <a:gd name="T50" fmla="*/ 43882 w 269348"/>
                <a:gd name="T51" fmla="*/ 43882 w 269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56" h="1534">
                  <a:moveTo>
                    <a:pt x="857" y="765"/>
                  </a:moveTo>
                  <a:lnTo>
                    <a:pt x="0" y="1394"/>
                  </a:lnTo>
                  <a:lnTo>
                    <a:pt x="0" y="143"/>
                  </a:lnTo>
                  <a:lnTo>
                    <a:pt x="857" y="765"/>
                  </a:lnTo>
                  <a:close/>
                  <a:moveTo>
                    <a:pt x="1385" y="848"/>
                  </a:moveTo>
                  <a:lnTo>
                    <a:pt x="1217" y="970"/>
                  </a:lnTo>
                  <a:cubicBezTo>
                    <a:pt x="1206" y="979"/>
                    <a:pt x="1192" y="983"/>
                    <a:pt x="1178" y="983"/>
                  </a:cubicBezTo>
                  <a:cubicBezTo>
                    <a:pt x="1164" y="983"/>
                    <a:pt x="1150" y="979"/>
                    <a:pt x="1139" y="970"/>
                  </a:cubicBezTo>
                  <a:lnTo>
                    <a:pt x="970" y="848"/>
                  </a:lnTo>
                  <a:lnTo>
                    <a:pt x="49" y="1523"/>
                  </a:lnTo>
                  <a:cubicBezTo>
                    <a:pt x="62" y="1530"/>
                    <a:pt x="77" y="1534"/>
                    <a:pt x="93" y="1534"/>
                  </a:cubicBezTo>
                  <a:lnTo>
                    <a:pt x="2264" y="1534"/>
                  </a:lnTo>
                  <a:cubicBezTo>
                    <a:pt x="2279" y="1534"/>
                    <a:pt x="2294" y="1531"/>
                    <a:pt x="2306" y="1524"/>
                  </a:cubicBezTo>
                  <a:lnTo>
                    <a:pt x="1385" y="848"/>
                  </a:lnTo>
                  <a:close/>
                  <a:moveTo>
                    <a:pt x="1498" y="765"/>
                  </a:moveTo>
                  <a:lnTo>
                    <a:pt x="2356" y="1395"/>
                  </a:lnTo>
                  <a:lnTo>
                    <a:pt x="2356" y="139"/>
                  </a:lnTo>
                  <a:lnTo>
                    <a:pt x="1498" y="765"/>
                  </a:lnTo>
                  <a:close/>
                  <a:moveTo>
                    <a:pt x="2304" y="12"/>
                  </a:moveTo>
                  <a:cubicBezTo>
                    <a:pt x="2292" y="5"/>
                    <a:pt x="2279" y="0"/>
                    <a:pt x="2264" y="0"/>
                  </a:cubicBezTo>
                  <a:lnTo>
                    <a:pt x="93" y="0"/>
                  </a:lnTo>
                  <a:cubicBezTo>
                    <a:pt x="88" y="0"/>
                    <a:pt x="84" y="0"/>
                    <a:pt x="80" y="1"/>
                  </a:cubicBezTo>
                  <a:cubicBezTo>
                    <a:pt x="80" y="1"/>
                    <a:pt x="79" y="1"/>
                    <a:pt x="78" y="1"/>
                  </a:cubicBezTo>
                  <a:cubicBezTo>
                    <a:pt x="66" y="3"/>
                    <a:pt x="56" y="7"/>
                    <a:pt x="48" y="13"/>
                  </a:cubicBezTo>
                  <a:lnTo>
                    <a:pt x="1178" y="834"/>
                  </a:lnTo>
                  <a:lnTo>
                    <a:pt x="2304" y="12"/>
                  </a:lnTo>
                  <a:close/>
                </a:path>
              </a:pathLst>
            </a:custGeom>
            <a:solidFill>
              <a:schemeClr val="bg1"/>
            </a:solidFill>
            <a:ln>
              <a:noFill/>
            </a:ln>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grpSp>
          <p:nvGrpSpPr>
            <p:cNvPr id="15" name="组合 14">
              <a:extLst>
                <a:ext uri="{FF2B5EF4-FFF2-40B4-BE49-F238E27FC236}">
                  <a16:creationId xmlns:a16="http://schemas.microsoft.com/office/drawing/2014/main" id="{925A79E2-55AA-4E4E-9C4B-BB510F35F745}"/>
                </a:ext>
              </a:extLst>
            </p:cNvPr>
            <p:cNvGrpSpPr/>
            <p:nvPr/>
          </p:nvGrpSpPr>
          <p:grpSpPr>
            <a:xfrm>
              <a:off x="2919086" y="3129869"/>
              <a:ext cx="1376285" cy="631793"/>
              <a:chOff x="5122025" y="525814"/>
              <a:chExt cx="2020976" cy="927740"/>
            </a:xfrm>
          </p:grpSpPr>
          <p:sp>
            <p:nvSpPr>
              <p:cNvPr id="16" name="文本框 46">
                <a:extLst>
                  <a:ext uri="{FF2B5EF4-FFF2-40B4-BE49-F238E27FC236}">
                    <a16:creationId xmlns:a16="http://schemas.microsoft.com/office/drawing/2014/main" id="{8533B9FA-8D66-4656-A288-E8DE0866D059}"/>
                  </a:ext>
                </a:extLst>
              </p:cNvPr>
              <p:cNvSpPr txBox="1"/>
              <p:nvPr/>
            </p:nvSpPr>
            <p:spPr>
              <a:xfrm>
                <a:off x="5122026" y="826908"/>
                <a:ext cx="2020975" cy="626646"/>
              </a:xfrm>
              <a:prstGeom prst="rect">
                <a:avLst/>
              </a:prstGeom>
              <a:noFill/>
            </p:spPr>
            <p:txBody>
              <a:bodyPr wrap="square" lIns="0" tIns="0" rIns="0" bIns="0" anchor="ctr" anchorCtr="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ct val="0"/>
                  </a:spcBef>
                  <a:spcAft>
                    <a:spcPts val="0"/>
                  </a:spcAft>
                  <a:buClrTx/>
                  <a:buSzTx/>
                  <a:buFontTx/>
                  <a:buNone/>
                  <a:tabLst/>
                  <a:defRPr/>
                </a:pPr>
                <a:r>
                  <a:rPr kumimoji="0" lang="zh-CN" altLang="en-US" sz="933" b="0" i="0" u="none" strike="noStrike" kern="1200" cap="none" spc="0" normalizeH="0" baseline="0" noProof="0">
                    <a:ln>
                      <a:noFill/>
                    </a:ln>
                    <a:solidFill>
                      <a:schemeClr val="bg1"/>
                    </a:solidFill>
                    <a:effectLst/>
                    <a:uLnTx/>
                    <a:uFillTx/>
                    <a:cs typeface="+mn-ea"/>
                    <a:sym typeface="+mn-lt"/>
                  </a:rPr>
                  <a:t>此部分内容作为文字排版占位显示 （建议使用主题字体）</a:t>
                </a:r>
              </a:p>
            </p:txBody>
          </p:sp>
          <p:sp>
            <p:nvSpPr>
              <p:cNvPr id="17" name="矩形 16">
                <a:extLst>
                  <a:ext uri="{FF2B5EF4-FFF2-40B4-BE49-F238E27FC236}">
                    <a16:creationId xmlns:a16="http://schemas.microsoft.com/office/drawing/2014/main" id="{A139EE51-E368-417B-AB30-7D3258AE1B2A}"/>
                  </a:ext>
                </a:extLst>
              </p:cNvPr>
              <p:cNvSpPr/>
              <p:nvPr/>
            </p:nvSpPr>
            <p:spPr>
              <a:xfrm>
                <a:off x="5122025" y="525814"/>
                <a:ext cx="2020976" cy="325410"/>
              </a:xfrm>
              <a:prstGeom prst="rect">
                <a:avLst/>
              </a:prstGeom>
            </p:spPr>
            <p:txBody>
              <a:bodyPr wrap="none" lIns="0" tIns="0" rIns="0" bIns="0" anchor="ctr" anchorCtr="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1219140" rtl="0" eaLnBrk="1" fontAlgn="auto" latinLnBrk="0" hangingPunct="1">
                  <a:lnSpc>
                    <a:spcPct val="100000"/>
                  </a:lnSpc>
                  <a:spcBef>
                    <a:spcPct val="0"/>
                  </a:spcBef>
                  <a:spcAft>
                    <a:spcPts val="0"/>
                  </a:spcAft>
                  <a:buClrTx/>
                  <a:buSzTx/>
                  <a:buFontTx/>
                  <a:buNone/>
                  <a:tabLst/>
                  <a:defRPr/>
                </a:pPr>
                <a:r>
                  <a:rPr kumimoji="0" lang="zh-CN" altLang="en-US" sz="1867" b="1" i="0" u="none" strike="noStrike" kern="1200" cap="none" spc="0" normalizeH="0" baseline="0" noProof="0">
                    <a:ln>
                      <a:noFill/>
                    </a:ln>
                    <a:solidFill>
                      <a:schemeClr val="bg1"/>
                    </a:solidFill>
                    <a:effectLst/>
                    <a:uLnTx/>
                    <a:uFillTx/>
                    <a:cs typeface="+mn-ea"/>
                    <a:sym typeface="+mn-lt"/>
                  </a:rPr>
                  <a:t>标题文本预设</a:t>
                </a:r>
              </a:p>
            </p:txBody>
          </p:sp>
        </p:grpSp>
      </p:grpSp>
      <p:grpSp>
        <p:nvGrpSpPr>
          <p:cNvPr id="18" name="组合 17">
            <a:extLst>
              <a:ext uri="{FF2B5EF4-FFF2-40B4-BE49-F238E27FC236}">
                <a16:creationId xmlns:a16="http://schemas.microsoft.com/office/drawing/2014/main" id="{2640F142-3BCD-442F-BB6B-1260AA28BCFE}"/>
              </a:ext>
            </a:extLst>
          </p:cNvPr>
          <p:cNvGrpSpPr/>
          <p:nvPr/>
        </p:nvGrpSpPr>
        <p:grpSpPr>
          <a:xfrm>
            <a:off x="6472353" y="2945153"/>
            <a:ext cx="1835047" cy="2070396"/>
            <a:chOff x="4854264" y="2208865"/>
            <a:chExt cx="1376285" cy="1552797"/>
          </a:xfrm>
        </p:grpSpPr>
        <p:sp>
          <p:nvSpPr>
            <p:cNvPr id="19" name="星形: 七角 18">
              <a:extLst>
                <a:ext uri="{FF2B5EF4-FFF2-40B4-BE49-F238E27FC236}">
                  <a16:creationId xmlns:a16="http://schemas.microsoft.com/office/drawing/2014/main" id="{100829E8-EAFA-48DB-A32C-D5FF9834072F}"/>
                </a:ext>
              </a:extLst>
            </p:cNvPr>
            <p:cNvSpPr/>
            <p:nvPr/>
          </p:nvSpPr>
          <p:spPr>
            <a:xfrm>
              <a:off x="5174233" y="2208865"/>
              <a:ext cx="724373" cy="724374"/>
            </a:xfrm>
            <a:prstGeom prst="star7">
              <a:avLst>
                <a:gd name="adj" fmla="val 40882"/>
                <a:gd name="hf" fmla="val 102572"/>
                <a:gd name="vf" fmla="val 105210"/>
              </a:avLst>
            </a:prstGeom>
            <a:solidFill>
              <a:srgbClr val="0E589E"/>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dirty="0">
                <a:ln>
                  <a:noFill/>
                </a:ln>
                <a:solidFill>
                  <a:schemeClr val="bg1"/>
                </a:solidFill>
                <a:effectLst/>
                <a:uLnTx/>
                <a:uFillTx/>
                <a:cs typeface="+mn-ea"/>
                <a:sym typeface="+mn-lt"/>
              </a:endParaRPr>
            </a:p>
          </p:txBody>
        </p:sp>
        <p:sp>
          <p:nvSpPr>
            <p:cNvPr id="20" name="任意多边形: 形状 19">
              <a:extLst>
                <a:ext uri="{FF2B5EF4-FFF2-40B4-BE49-F238E27FC236}">
                  <a16:creationId xmlns:a16="http://schemas.microsoft.com/office/drawing/2014/main" id="{6D9199E3-D9C5-4E7A-9834-1B5BA6191E01}"/>
                </a:ext>
              </a:extLst>
            </p:cNvPr>
            <p:cNvSpPr>
              <a:spLocks/>
            </p:cNvSpPr>
            <p:nvPr/>
          </p:nvSpPr>
          <p:spPr bwMode="auto">
            <a:xfrm>
              <a:off x="5448993" y="2389901"/>
              <a:ext cx="186827" cy="362302"/>
            </a:xfrm>
            <a:custGeom>
              <a:avLst/>
              <a:gdLst>
                <a:gd name="connsiteX0" fmla="*/ 159127 w 313668"/>
                <a:gd name="connsiteY0" fmla="*/ 411396 h 608274"/>
                <a:gd name="connsiteX1" fmla="*/ 159127 w 313668"/>
                <a:gd name="connsiteY1" fmla="*/ 577440 h 608274"/>
                <a:gd name="connsiteX2" fmla="*/ 128336 w 313668"/>
                <a:gd name="connsiteY2" fmla="*/ 608274 h 608274"/>
                <a:gd name="connsiteX3" fmla="*/ 97453 w 313668"/>
                <a:gd name="connsiteY3" fmla="*/ 577440 h 608274"/>
                <a:gd name="connsiteX4" fmla="*/ 97453 w 313668"/>
                <a:gd name="connsiteY4" fmla="*/ 458706 h 608274"/>
                <a:gd name="connsiteX5" fmla="*/ 128221 w 313668"/>
                <a:gd name="connsiteY5" fmla="*/ 306395 h 608274"/>
                <a:gd name="connsiteX6" fmla="*/ 168122 w 313668"/>
                <a:gd name="connsiteY6" fmla="*/ 358410 h 608274"/>
                <a:gd name="connsiteX7" fmla="*/ 171347 w 313668"/>
                <a:gd name="connsiteY7" fmla="*/ 370377 h 608274"/>
                <a:gd name="connsiteX8" fmla="*/ 165173 w 313668"/>
                <a:gd name="connsiteY8" fmla="*/ 381149 h 608274"/>
                <a:gd name="connsiteX9" fmla="*/ 71917 w 313668"/>
                <a:gd name="connsiteY9" fmla="*/ 452588 h 608274"/>
                <a:gd name="connsiteX10" fmla="*/ 62057 w 313668"/>
                <a:gd name="connsiteY10" fmla="*/ 455994 h 608274"/>
                <a:gd name="connsiteX11" fmla="*/ 49156 w 313668"/>
                <a:gd name="connsiteY11" fmla="*/ 449642 h 608274"/>
                <a:gd name="connsiteX12" fmla="*/ 3357 w 313668"/>
                <a:gd name="connsiteY12" fmla="*/ 390079 h 608274"/>
                <a:gd name="connsiteX13" fmla="*/ 132 w 313668"/>
                <a:gd name="connsiteY13" fmla="*/ 378019 h 608274"/>
                <a:gd name="connsiteX14" fmla="*/ 6398 w 313668"/>
                <a:gd name="connsiteY14" fmla="*/ 367339 h 608274"/>
                <a:gd name="connsiteX15" fmla="*/ 9162 w 313668"/>
                <a:gd name="connsiteY15" fmla="*/ 365130 h 608274"/>
                <a:gd name="connsiteX16" fmla="*/ 43904 w 313668"/>
                <a:gd name="connsiteY16" fmla="*/ 407754 h 608274"/>
                <a:gd name="connsiteX17" fmla="*/ 59661 w 313668"/>
                <a:gd name="connsiteY17" fmla="*/ 410240 h 608274"/>
                <a:gd name="connsiteX18" fmla="*/ 107948 w 313668"/>
                <a:gd name="connsiteY18" fmla="*/ 375165 h 608274"/>
                <a:gd name="connsiteX19" fmla="*/ 126009 w 313668"/>
                <a:gd name="connsiteY19" fmla="*/ 319836 h 608274"/>
                <a:gd name="connsiteX20" fmla="*/ 128221 w 313668"/>
                <a:gd name="connsiteY20" fmla="*/ 306395 h 608274"/>
                <a:gd name="connsiteX21" fmla="*/ 163534 w 313668"/>
                <a:gd name="connsiteY21" fmla="*/ 163741 h 608274"/>
                <a:gd name="connsiteX22" fmla="*/ 160861 w 313668"/>
                <a:gd name="connsiteY22" fmla="*/ 166411 h 608274"/>
                <a:gd name="connsiteX23" fmla="*/ 160861 w 313668"/>
                <a:gd name="connsiteY23" fmla="*/ 185098 h 608274"/>
                <a:gd name="connsiteX24" fmla="*/ 163534 w 313668"/>
                <a:gd name="connsiteY24" fmla="*/ 187767 h 608274"/>
                <a:gd name="connsiteX25" fmla="*/ 179484 w 313668"/>
                <a:gd name="connsiteY25" fmla="*/ 187767 h 608274"/>
                <a:gd name="connsiteX26" fmla="*/ 182157 w 313668"/>
                <a:gd name="connsiteY26" fmla="*/ 185098 h 608274"/>
                <a:gd name="connsiteX27" fmla="*/ 182157 w 313668"/>
                <a:gd name="connsiteY27" fmla="*/ 166411 h 608274"/>
                <a:gd name="connsiteX28" fmla="*/ 179484 w 313668"/>
                <a:gd name="connsiteY28" fmla="*/ 163741 h 608274"/>
                <a:gd name="connsiteX29" fmla="*/ 131358 w 313668"/>
                <a:gd name="connsiteY29" fmla="*/ 155456 h 608274"/>
                <a:gd name="connsiteX30" fmla="*/ 211383 w 313668"/>
                <a:gd name="connsiteY30" fmla="*/ 155456 h 608274"/>
                <a:gd name="connsiteX31" fmla="*/ 260338 w 313668"/>
                <a:gd name="connsiteY31" fmla="*/ 190989 h 608274"/>
                <a:gd name="connsiteX32" fmla="*/ 312151 w 313668"/>
                <a:gd name="connsiteY32" fmla="*/ 350060 h 608274"/>
                <a:gd name="connsiteX33" fmla="*/ 292606 w 313668"/>
                <a:gd name="connsiteY33" fmla="*/ 388447 h 608274"/>
                <a:gd name="connsiteX34" fmla="*/ 283110 w 313668"/>
                <a:gd name="connsiteY34" fmla="*/ 389920 h 608274"/>
                <a:gd name="connsiteX35" fmla="*/ 254069 w 313668"/>
                <a:gd name="connsiteY35" fmla="*/ 368931 h 608274"/>
                <a:gd name="connsiteX36" fmla="*/ 245310 w 313668"/>
                <a:gd name="connsiteY36" fmla="*/ 341867 h 608274"/>
                <a:gd name="connsiteX37" fmla="*/ 245310 w 313668"/>
                <a:gd name="connsiteY37" fmla="*/ 383108 h 608274"/>
                <a:gd name="connsiteX38" fmla="*/ 245310 w 313668"/>
                <a:gd name="connsiteY38" fmla="*/ 577436 h 608274"/>
                <a:gd name="connsiteX39" fmla="*/ 214425 w 313668"/>
                <a:gd name="connsiteY39" fmla="*/ 608274 h 608274"/>
                <a:gd name="connsiteX40" fmla="*/ 183540 w 313668"/>
                <a:gd name="connsiteY40" fmla="*/ 577436 h 608274"/>
                <a:gd name="connsiteX41" fmla="*/ 183540 w 313668"/>
                <a:gd name="connsiteY41" fmla="*/ 391301 h 608274"/>
                <a:gd name="connsiteX42" fmla="*/ 191561 w 313668"/>
                <a:gd name="connsiteY42" fmla="*/ 373074 h 608274"/>
                <a:gd name="connsiteX43" fmla="*/ 184278 w 313668"/>
                <a:gd name="connsiteY43" fmla="*/ 346102 h 608274"/>
                <a:gd name="connsiteX44" fmla="*/ 181789 w 313668"/>
                <a:gd name="connsiteY44" fmla="*/ 342788 h 608274"/>
                <a:gd name="connsiteX45" fmla="*/ 197646 w 313668"/>
                <a:gd name="connsiteY45" fmla="*/ 323825 h 608274"/>
                <a:gd name="connsiteX46" fmla="*/ 201242 w 313668"/>
                <a:gd name="connsiteY46" fmla="*/ 310661 h 608274"/>
                <a:gd name="connsiteX47" fmla="*/ 185015 w 313668"/>
                <a:gd name="connsiteY47" fmla="*/ 216396 h 608274"/>
                <a:gd name="connsiteX48" fmla="*/ 182526 w 313668"/>
                <a:gd name="connsiteY48" fmla="*/ 201760 h 608274"/>
                <a:gd name="connsiteX49" fmla="*/ 179853 w 313668"/>
                <a:gd name="connsiteY49" fmla="*/ 199550 h 608274"/>
                <a:gd name="connsiteX50" fmla="*/ 162797 w 313668"/>
                <a:gd name="connsiteY50" fmla="*/ 199550 h 608274"/>
                <a:gd name="connsiteX51" fmla="*/ 160123 w 313668"/>
                <a:gd name="connsiteY51" fmla="*/ 201760 h 608274"/>
                <a:gd name="connsiteX52" fmla="*/ 157634 w 313668"/>
                <a:gd name="connsiteY52" fmla="*/ 216396 h 608274"/>
                <a:gd name="connsiteX53" fmla="*/ 144266 w 313668"/>
                <a:gd name="connsiteY53" fmla="*/ 293999 h 608274"/>
                <a:gd name="connsiteX54" fmla="*/ 138550 w 313668"/>
                <a:gd name="connsiteY54" fmla="*/ 286450 h 608274"/>
                <a:gd name="connsiteX55" fmla="*/ 119650 w 313668"/>
                <a:gd name="connsiteY55" fmla="*/ 273747 h 608274"/>
                <a:gd name="connsiteX56" fmla="*/ 119189 w 313668"/>
                <a:gd name="connsiteY56" fmla="*/ 275127 h 608274"/>
                <a:gd name="connsiteX57" fmla="*/ 88580 w 313668"/>
                <a:gd name="connsiteY57" fmla="*/ 368931 h 608274"/>
                <a:gd name="connsiteX58" fmla="*/ 50135 w 313668"/>
                <a:gd name="connsiteY58" fmla="*/ 388447 h 608274"/>
                <a:gd name="connsiteX59" fmla="*/ 30590 w 313668"/>
                <a:gd name="connsiteY59" fmla="*/ 350060 h 608274"/>
                <a:gd name="connsiteX60" fmla="*/ 61107 w 313668"/>
                <a:gd name="connsiteY60" fmla="*/ 256256 h 608274"/>
                <a:gd name="connsiteX61" fmla="*/ 82403 w 313668"/>
                <a:gd name="connsiteY61" fmla="*/ 190989 h 608274"/>
                <a:gd name="connsiteX62" fmla="*/ 131358 w 313668"/>
                <a:gd name="connsiteY62" fmla="*/ 155456 h 608274"/>
                <a:gd name="connsiteX63" fmla="*/ 171336 w 313668"/>
                <a:gd name="connsiteY63" fmla="*/ 0 h 608274"/>
                <a:gd name="connsiteX64" fmla="*/ 238585 w 313668"/>
                <a:gd name="connsiteY64" fmla="*/ 67108 h 608274"/>
                <a:gd name="connsiteX65" fmla="*/ 171336 w 313668"/>
                <a:gd name="connsiteY65" fmla="*/ 134216 h 608274"/>
                <a:gd name="connsiteX66" fmla="*/ 104087 w 313668"/>
                <a:gd name="connsiteY66" fmla="*/ 67108 h 608274"/>
                <a:gd name="connsiteX67" fmla="*/ 171336 w 313668"/>
                <a:gd name="connsiteY67" fmla="*/ 0 h 60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13668" h="608274">
                  <a:moveTo>
                    <a:pt x="159127" y="411396"/>
                  </a:moveTo>
                  <a:lnTo>
                    <a:pt x="159127" y="577440"/>
                  </a:lnTo>
                  <a:cubicBezTo>
                    <a:pt x="159127" y="594468"/>
                    <a:pt x="145391" y="608274"/>
                    <a:pt x="128336" y="608274"/>
                  </a:cubicBezTo>
                  <a:cubicBezTo>
                    <a:pt x="111282" y="608274"/>
                    <a:pt x="97453" y="594468"/>
                    <a:pt x="97453" y="577440"/>
                  </a:cubicBezTo>
                  <a:lnTo>
                    <a:pt x="97453" y="458706"/>
                  </a:lnTo>
                  <a:close/>
                  <a:moveTo>
                    <a:pt x="128221" y="306395"/>
                  </a:moveTo>
                  <a:lnTo>
                    <a:pt x="168122" y="358410"/>
                  </a:lnTo>
                  <a:cubicBezTo>
                    <a:pt x="170794" y="361816"/>
                    <a:pt x="171900" y="366143"/>
                    <a:pt x="171347" y="370377"/>
                  </a:cubicBezTo>
                  <a:cubicBezTo>
                    <a:pt x="170794" y="374612"/>
                    <a:pt x="168583" y="378479"/>
                    <a:pt x="165173" y="381149"/>
                  </a:cubicBezTo>
                  <a:lnTo>
                    <a:pt x="71917" y="452588"/>
                  </a:lnTo>
                  <a:cubicBezTo>
                    <a:pt x="68968" y="454889"/>
                    <a:pt x="65467" y="455994"/>
                    <a:pt x="62057" y="455994"/>
                  </a:cubicBezTo>
                  <a:cubicBezTo>
                    <a:pt x="57173" y="455994"/>
                    <a:pt x="52289" y="453785"/>
                    <a:pt x="49156" y="449642"/>
                  </a:cubicBezTo>
                  <a:lnTo>
                    <a:pt x="3357" y="390079"/>
                  </a:lnTo>
                  <a:cubicBezTo>
                    <a:pt x="777" y="386672"/>
                    <a:pt x="-421" y="382345"/>
                    <a:pt x="132" y="378019"/>
                  </a:cubicBezTo>
                  <a:cubicBezTo>
                    <a:pt x="685" y="373784"/>
                    <a:pt x="2988" y="369917"/>
                    <a:pt x="6398" y="367339"/>
                  </a:cubicBezTo>
                  <a:lnTo>
                    <a:pt x="9162" y="365130"/>
                  </a:lnTo>
                  <a:cubicBezTo>
                    <a:pt x="11374" y="384279"/>
                    <a:pt x="24367" y="401402"/>
                    <a:pt x="43904" y="407754"/>
                  </a:cubicBezTo>
                  <a:cubicBezTo>
                    <a:pt x="49064" y="409411"/>
                    <a:pt x="54409" y="410240"/>
                    <a:pt x="59661" y="410240"/>
                  </a:cubicBezTo>
                  <a:cubicBezTo>
                    <a:pt x="81040" y="410240"/>
                    <a:pt x="100945" y="396615"/>
                    <a:pt x="107948" y="375165"/>
                  </a:cubicBezTo>
                  <a:lnTo>
                    <a:pt x="126009" y="319836"/>
                  </a:lnTo>
                  <a:cubicBezTo>
                    <a:pt x="127484" y="315325"/>
                    <a:pt x="128037" y="310906"/>
                    <a:pt x="128221" y="306395"/>
                  </a:cubicBezTo>
                  <a:close/>
                  <a:moveTo>
                    <a:pt x="163534" y="163741"/>
                  </a:moveTo>
                  <a:cubicBezTo>
                    <a:pt x="162059" y="163741"/>
                    <a:pt x="160861" y="164938"/>
                    <a:pt x="160861" y="166411"/>
                  </a:cubicBezTo>
                  <a:lnTo>
                    <a:pt x="160861" y="185098"/>
                  </a:lnTo>
                  <a:cubicBezTo>
                    <a:pt x="160861" y="186571"/>
                    <a:pt x="162059" y="187767"/>
                    <a:pt x="163534" y="187767"/>
                  </a:cubicBezTo>
                  <a:lnTo>
                    <a:pt x="179484" y="187767"/>
                  </a:lnTo>
                  <a:cubicBezTo>
                    <a:pt x="180959" y="187767"/>
                    <a:pt x="182157" y="186571"/>
                    <a:pt x="182157" y="185098"/>
                  </a:cubicBezTo>
                  <a:lnTo>
                    <a:pt x="182157" y="166411"/>
                  </a:lnTo>
                  <a:cubicBezTo>
                    <a:pt x="182157" y="164938"/>
                    <a:pt x="180959" y="163741"/>
                    <a:pt x="179484" y="163741"/>
                  </a:cubicBezTo>
                  <a:close/>
                  <a:moveTo>
                    <a:pt x="131358" y="155456"/>
                  </a:moveTo>
                  <a:lnTo>
                    <a:pt x="211383" y="155456"/>
                  </a:lnTo>
                  <a:cubicBezTo>
                    <a:pt x="233694" y="155456"/>
                    <a:pt x="253424" y="169725"/>
                    <a:pt x="260338" y="190989"/>
                  </a:cubicBezTo>
                  <a:lnTo>
                    <a:pt x="312151" y="350060"/>
                  </a:lnTo>
                  <a:cubicBezTo>
                    <a:pt x="317406" y="366078"/>
                    <a:pt x="308556" y="383292"/>
                    <a:pt x="292606" y="388447"/>
                  </a:cubicBezTo>
                  <a:cubicBezTo>
                    <a:pt x="289471" y="389460"/>
                    <a:pt x="286245" y="389920"/>
                    <a:pt x="283110" y="389920"/>
                  </a:cubicBezTo>
                  <a:cubicBezTo>
                    <a:pt x="270295" y="389920"/>
                    <a:pt x="258310" y="381819"/>
                    <a:pt x="254069" y="368931"/>
                  </a:cubicBezTo>
                  <a:lnTo>
                    <a:pt x="245310" y="341867"/>
                  </a:lnTo>
                  <a:lnTo>
                    <a:pt x="245310" y="383108"/>
                  </a:lnTo>
                  <a:lnTo>
                    <a:pt x="245310" y="577436"/>
                  </a:lnTo>
                  <a:cubicBezTo>
                    <a:pt x="245310" y="594466"/>
                    <a:pt x="231481" y="608274"/>
                    <a:pt x="214425" y="608274"/>
                  </a:cubicBezTo>
                  <a:cubicBezTo>
                    <a:pt x="197369" y="608274"/>
                    <a:pt x="183540" y="594466"/>
                    <a:pt x="183540" y="577436"/>
                  </a:cubicBezTo>
                  <a:lnTo>
                    <a:pt x="183540" y="391301"/>
                  </a:lnTo>
                  <a:cubicBezTo>
                    <a:pt x="187873" y="386146"/>
                    <a:pt x="190639" y="379886"/>
                    <a:pt x="191561" y="373074"/>
                  </a:cubicBezTo>
                  <a:cubicBezTo>
                    <a:pt x="192852" y="363316"/>
                    <a:pt x="190271" y="353742"/>
                    <a:pt x="184278" y="346102"/>
                  </a:cubicBezTo>
                  <a:lnTo>
                    <a:pt x="181789" y="342788"/>
                  </a:lnTo>
                  <a:lnTo>
                    <a:pt x="197646" y="323825"/>
                  </a:lnTo>
                  <a:cubicBezTo>
                    <a:pt x="200688" y="320142"/>
                    <a:pt x="201979" y="315355"/>
                    <a:pt x="201242" y="310661"/>
                  </a:cubicBezTo>
                  <a:lnTo>
                    <a:pt x="185015" y="216396"/>
                  </a:lnTo>
                  <a:lnTo>
                    <a:pt x="182526" y="201760"/>
                  </a:lnTo>
                  <a:cubicBezTo>
                    <a:pt x="182250" y="200471"/>
                    <a:pt x="181143" y="199550"/>
                    <a:pt x="179853" y="199550"/>
                  </a:cubicBezTo>
                  <a:lnTo>
                    <a:pt x="162797" y="199550"/>
                  </a:lnTo>
                  <a:cubicBezTo>
                    <a:pt x="161506" y="199550"/>
                    <a:pt x="160400" y="200471"/>
                    <a:pt x="160123" y="201760"/>
                  </a:cubicBezTo>
                  <a:lnTo>
                    <a:pt x="157634" y="216396"/>
                  </a:lnTo>
                  <a:lnTo>
                    <a:pt x="144266" y="293999"/>
                  </a:lnTo>
                  <a:lnTo>
                    <a:pt x="138550" y="286450"/>
                  </a:lnTo>
                  <a:cubicBezTo>
                    <a:pt x="133663" y="280191"/>
                    <a:pt x="127025" y="275864"/>
                    <a:pt x="119650" y="273747"/>
                  </a:cubicBezTo>
                  <a:lnTo>
                    <a:pt x="119189" y="275127"/>
                  </a:lnTo>
                  <a:lnTo>
                    <a:pt x="88580" y="368931"/>
                  </a:lnTo>
                  <a:cubicBezTo>
                    <a:pt x="83418" y="384949"/>
                    <a:pt x="66177" y="393694"/>
                    <a:pt x="50135" y="388447"/>
                  </a:cubicBezTo>
                  <a:cubicBezTo>
                    <a:pt x="34094" y="383200"/>
                    <a:pt x="25335" y="366078"/>
                    <a:pt x="30590" y="350060"/>
                  </a:cubicBezTo>
                  <a:lnTo>
                    <a:pt x="61107" y="256256"/>
                  </a:lnTo>
                  <a:lnTo>
                    <a:pt x="82403" y="190989"/>
                  </a:lnTo>
                  <a:cubicBezTo>
                    <a:pt x="89318" y="169725"/>
                    <a:pt x="108955" y="155456"/>
                    <a:pt x="131358" y="155456"/>
                  </a:cubicBezTo>
                  <a:close/>
                  <a:moveTo>
                    <a:pt x="171336" y="0"/>
                  </a:moveTo>
                  <a:cubicBezTo>
                    <a:pt x="208477" y="0"/>
                    <a:pt x="238585" y="30045"/>
                    <a:pt x="238585" y="67108"/>
                  </a:cubicBezTo>
                  <a:cubicBezTo>
                    <a:pt x="238585" y="104171"/>
                    <a:pt x="208477" y="134216"/>
                    <a:pt x="171336" y="134216"/>
                  </a:cubicBezTo>
                  <a:cubicBezTo>
                    <a:pt x="134195" y="134216"/>
                    <a:pt x="104087" y="104171"/>
                    <a:pt x="104087" y="67108"/>
                  </a:cubicBezTo>
                  <a:cubicBezTo>
                    <a:pt x="104087" y="30045"/>
                    <a:pt x="134195" y="0"/>
                    <a:pt x="171336" y="0"/>
                  </a:cubicBezTo>
                  <a:close/>
                </a:path>
              </a:pathLst>
            </a:custGeom>
            <a:solidFill>
              <a:schemeClr val="bg1"/>
            </a:solidFill>
            <a:ln>
              <a:noFill/>
            </a:ln>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grpSp>
          <p:nvGrpSpPr>
            <p:cNvPr id="21" name="组合 20">
              <a:extLst>
                <a:ext uri="{FF2B5EF4-FFF2-40B4-BE49-F238E27FC236}">
                  <a16:creationId xmlns:a16="http://schemas.microsoft.com/office/drawing/2014/main" id="{4A296815-DAD6-4FB9-A90A-7934E443CCF3}"/>
                </a:ext>
              </a:extLst>
            </p:cNvPr>
            <p:cNvGrpSpPr/>
            <p:nvPr/>
          </p:nvGrpSpPr>
          <p:grpSpPr>
            <a:xfrm>
              <a:off x="4854264" y="3129869"/>
              <a:ext cx="1376285" cy="631793"/>
              <a:chOff x="5122025" y="525814"/>
              <a:chExt cx="2020976" cy="927740"/>
            </a:xfrm>
          </p:grpSpPr>
          <p:sp>
            <p:nvSpPr>
              <p:cNvPr id="22" name="文本框 44">
                <a:extLst>
                  <a:ext uri="{FF2B5EF4-FFF2-40B4-BE49-F238E27FC236}">
                    <a16:creationId xmlns:a16="http://schemas.microsoft.com/office/drawing/2014/main" id="{2D75B356-E9A4-4FBB-9D4F-86FA2E443F3C}"/>
                  </a:ext>
                </a:extLst>
              </p:cNvPr>
              <p:cNvSpPr txBox="1"/>
              <p:nvPr/>
            </p:nvSpPr>
            <p:spPr>
              <a:xfrm>
                <a:off x="5122026" y="826908"/>
                <a:ext cx="2020975" cy="626646"/>
              </a:xfrm>
              <a:prstGeom prst="rect">
                <a:avLst/>
              </a:prstGeom>
              <a:noFill/>
            </p:spPr>
            <p:txBody>
              <a:bodyPr wrap="square" lIns="0" tIns="0" rIns="0" bIns="0" anchor="ctr" anchorCtr="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ct val="0"/>
                  </a:spcBef>
                  <a:spcAft>
                    <a:spcPts val="0"/>
                  </a:spcAft>
                  <a:buClrTx/>
                  <a:buSzTx/>
                  <a:buFontTx/>
                  <a:buNone/>
                  <a:tabLst/>
                  <a:defRPr/>
                </a:pPr>
                <a:r>
                  <a:rPr kumimoji="0" lang="zh-CN" altLang="en-US" sz="933" b="0" i="0" u="none" strike="noStrike" kern="1200" cap="none" spc="0" normalizeH="0" baseline="0" noProof="0">
                    <a:ln>
                      <a:noFill/>
                    </a:ln>
                    <a:solidFill>
                      <a:schemeClr val="bg1"/>
                    </a:solidFill>
                    <a:effectLst/>
                    <a:uLnTx/>
                    <a:uFillTx/>
                    <a:cs typeface="+mn-ea"/>
                    <a:sym typeface="+mn-lt"/>
                  </a:rPr>
                  <a:t>此部分内容作为文字排版占位显示 （建议使用主题字体）</a:t>
                </a:r>
              </a:p>
            </p:txBody>
          </p:sp>
          <p:sp>
            <p:nvSpPr>
              <p:cNvPr id="23" name="矩形 22">
                <a:extLst>
                  <a:ext uri="{FF2B5EF4-FFF2-40B4-BE49-F238E27FC236}">
                    <a16:creationId xmlns:a16="http://schemas.microsoft.com/office/drawing/2014/main" id="{45D0AB08-D867-43A0-B0B6-FE8B68B63BE3}"/>
                  </a:ext>
                </a:extLst>
              </p:cNvPr>
              <p:cNvSpPr/>
              <p:nvPr/>
            </p:nvSpPr>
            <p:spPr>
              <a:xfrm>
                <a:off x="5122025" y="525814"/>
                <a:ext cx="2020976" cy="325410"/>
              </a:xfrm>
              <a:prstGeom prst="rect">
                <a:avLst/>
              </a:prstGeom>
            </p:spPr>
            <p:txBody>
              <a:bodyPr wrap="none" lIns="0" tIns="0" rIns="0" bIns="0" anchor="ctr" anchorCtr="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1219140" rtl="0" eaLnBrk="1" fontAlgn="auto" latinLnBrk="0" hangingPunct="1">
                  <a:lnSpc>
                    <a:spcPct val="100000"/>
                  </a:lnSpc>
                  <a:spcBef>
                    <a:spcPct val="0"/>
                  </a:spcBef>
                  <a:spcAft>
                    <a:spcPts val="0"/>
                  </a:spcAft>
                  <a:buClrTx/>
                  <a:buSzTx/>
                  <a:buFontTx/>
                  <a:buNone/>
                  <a:tabLst/>
                  <a:defRPr/>
                </a:pPr>
                <a:r>
                  <a:rPr kumimoji="0" lang="zh-CN" altLang="en-US" sz="1867" b="1" i="0" u="none" strike="noStrike" kern="1200" cap="none" spc="0" normalizeH="0" baseline="0" noProof="0">
                    <a:ln>
                      <a:noFill/>
                    </a:ln>
                    <a:solidFill>
                      <a:schemeClr val="bg1"/>
                    </a:solidFill>
                    <a:effectLst/>
                    <a:uLnTx/>
                    <a:uFillTx/>
                    <a:cs typeface="+mn-ea"/>
                    <a:sym typeface="+mn-lt"/>
                  </a:rPr>
                  <a:t>标题文本预设</a:t>
                </a:r>
              </a:p>
            </p:txBody>
          </p:sp>
        </p:grpSp>
      </p:grpSp>
      <p:grpSp>
        <p:nvGrpSpPr>
          <p:cNvPr id="24" name="组合 23">
            <a:extLst>
              <a:ext uri="{FF2B5EF4-FFF2-40B4-BE49-F238E27FC236}">
                <a16:creationId xmlns:a16="http://schemas.microsoft.com/office/drawing/2014/main" id="{80133425-E4C6-4722-A41B-3BB18758A192}"/>
              </a:ext>
            </a:extLst>
          </p:cNvPr>
          <p:cNvGrpSpPr/>
          <p:nvPr/>
        </p:nvGrpSpPr>
        <p:grpSpPr>
          <a:xfrm>
            <a:off x="9036153" y="2945153"/>
            <a:ext cx="1835047" cy="2070396"/>
            <a:chOff x="6777114" y="2208865"/>
            <a:chExt cx="1376285" cy="1552797"/>
          </a:xfrm>
        </p:grpSpPr>
        <p:sp>
          <p:nvSpPr>
            <p:cNvPr id="25" name="星形: 七角 24">
              <a:extLst>
                <a:ext uri="{FF2B5EF4-FFF2-40B4-BE49-F238E27FC236}">
                  <a16:creationId xmlns:a16="http://schemas.microsoft.com/office/drawing/2014/main" id="{B89ED0F6-9252-4E8C-9F65-9DFFAFEE32B8}"/>
                </a:ext>
              </a:extLst>
            </p:cNvPr>
            <p:cNvSpPr/>
            <p:nvPr/>
          </p:nvSpPr>
          <p:spPr>
            <a:xfrm>
              <a:off x="7103070" y="2208865"/>
              <a:ext cx="724373" cy="724374"/>
            </a:xfrm>
            <a:prstGeom prst="star7">
              <a:avLst>
                <a:gd name="adj" fmla="val 40882"/>
                <a:gd name="hf" fmla="val 102572"/>
                <a:gd name="vf" fmla="val 105210"/>
              </a:avLst>
            </a:pr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26" name="任意多边形: 形状 25">
              <a:extLst>
                <a:ext uri="{FF2B5EF4-FFF2-40B4-BE49-F238E27FC236}">
                  <a16:creationId xmlns:a16="http://schemas.microsoft.com/office/drawing/2014/main" id="{04C8D621-87A7-44A4-960B-D03B4E934B00}"/>
                </a:ext>
              </a:extLst>
            </p:cNvPr>
            <p:cNvSpPr>
              <a:spLocks/>
            </p:cNvSpPr>
            <p:nvPr/>
          </p:nvSpPr>
          <p:spPr bwMode="auto">
            <a:xfrm>
              <a:off x="7250512" y="2366989"/>
              <a:ext cx="429489" cy="408124"/>
            </a:xfrm>
            <a:custGeom>
              <a:avLst/>
              <a:gdLst>
                <a:gd name="T0" fmla="*/ 374 w 723"/>
                <a:gd name="T1" fmla="*/ 21 h 688"/>
                <a:gd name="T2" fmla="*/ 425 w 723"/>
                <a:gd name="T3" fmla="*/ 232 h 688"/>
                <a:gd name="T4" fmla="*/ 477 w 723"/>
                <a:gd name="T5" fmla="*/ 270 h 688"/>
                <a:gd name="T6" fmla="*/ 698 w 723"/>
                <a:gd name="T7" fmla="*/ 256 h 688"/>
                <a:gd name="T8" fmla="*/ 706 w 723"/>
                <a:gd name="T9" fmla="*/ 280 h 688"/>
                <a:gd name="T10" fmla="*/ 524 w 723"/>
                <a:gd name="T11" fmla="*/ 388 h 688"/>
                <a:gd name="T12" fmla="*/ 504 w 723"/>
                <a:gd name="T13" fmla="*/ 450 h 688"/>
                <a:gd name="T14" fmla="*/ 582 w 723"/>
                <a:gd name="T15" fmla="*/ 661 h 688"/>
                <a:gd name="T16" fmla="*/ 562 w 723"/>
                <a:gd name="T17" fmla="*/ 675 h 688"/>
                <a:gd name="T18" fmla="*/ 394 w 723"/>
                <a:gd name="T19" fmla="*/ 527 h 688"/>
                <a:gd name="T20" fmla="*/ 329 w 723"/>
                <a:gd name="T21" fmla="*/ 527 h 688"/>
                <a:gd name="T22" fmla="*/ 161 w 723"/>
                <a:gd name="T23" fmla="*/ 675 h 688"/>
                <a:gd name="T24" fmla="*/ 141 w 723"/>
                <a:gd name="T25" fmla="*/ 661 h 688"/>
                <a:gd name="T26" fmla="*/ 219 w 723"/>
                <a:gd name="T27" fmla="*/ 450 h 688"/>
                <a:gd name="T28" fmla="*/ 199 w 723"/>
                <a:gd name="T29" fmla="*/ 388 h 688"/>
                <a:gd name="T30" fmla="*/ 17 w 723"/>
                <a:gd name="T31" fmla="*/ 280 h 688"/>
                <a:gd name="T32" fmla="*/ 25 w 723"/>
                <a:gd name="T33" fmla="*/ 256 h 688"/>
                <a:gd name="T34" fmla="*/ 246 w 723"/>
                <a:gd name="T35" fmla="*/ 270 h 688"/>
                <a:gd name="T36" fmla="*/ 298 w 723"/>
                <a:gd name="T37" fmla="*/ 232 h 688"/>
                <a:gd name="T38" fmla="*/ 349 w 723"/>
                <a:gd name="T39" fmla="*/ 21 h 688"/>
                <a:gd name="T40" fmla="*/ 374 w 723"/>
                <a:gd name="T41" fmla="*/ 21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23" h="688">
                  <a:moveTo>
                    <a:pt x="374" y="21"/>
                  </a:moveTo>
                  <a:lnTo>
                    <a:pt x="425" y="232"/>
                  </a:lnTo>
                  <a:cubicBezTo>
                    <a:pt x="431" y="253"/>
                    <a:pt x="455" y="270"/>
                    <a:pt x="477" y="270"/>
                  </a:cubicBezTo>
                  <a:lnTo>
                    <a:pt x="698" y="256"/>
                  </a:lnTo>
                  <a:cubicBezTo>
                    <a:pt x="720" y="256"/>
                    <a:pt x="723" y="267"/>
                    <a:pt x="706" y="280"/>
                  </a:cubicBezTo>
                  <a:lnTo>
                    <a:pt x="524" y="388"/>
                  </a:lnTo>
                  <a:cubicBezTo>
                    <a:pt x="506" y="401"/>
                    <a:pt x="497" y="429"/>
                    <a:pt x="504" y="450"/>
                  </a:cubicBezTo>
                  <a:lnTo>
                    <a:pt x="582" y="661"/>
                  </a:lnTo>
                  <a:cubicBezTo>
                    <a:pt x="589" y="682"/>
                    <a:pt x="580" y="688"/>
                    <a:pt x="562" y="675"/>
                  </a:cubicBezTo>
                  <a:lnTo>
                    <a:pt x="394" y="527"/>
                  </a:lnTo>
                  <a:cubicBezTo>
                    <a:pt x="376" y="514"/>
                    <a:pt x="347" y="514"/>
                    <a:pt x="329" y="527"/>
                  </a:cubicBezTo>
                  <a:lnTo>
                    <a:pt x="161" y="675"/>
                  </a:lnTo>
                  <a:cubicBezTo>
                    <a:pt x="143" y="688"/>
                    <a:pt x="134" y="682"/>
                    <a:pt x="141" y="661"/>
                  </a:cubicBezTo>
                  <a:lnTo>
                    <a:pt x="219" y="450"/>
                  </a:lnTo>
                  <a:cubicBezTo>
                    <a:pt x="226" y="429"/>
                    <a:pt x="217" y="401"/>
                    <a:pt x="199" y="388"/>
                  </a:cubicBezTo>
                  <a:lnTo>
                    <a:pt x="17" y="280"/>
                  </a:lnTo>
                  <a:cubicBezTo>
                    <a:pt x="0" y="267"/>
                    <a:pt x="3" y="256"/>
                    <a:pt x="25" y="256"/>
                  </a:cubicBezTo>
                  <a:lnTo>
                    <a:pt x="246" y="270"/>
                  </a:lnTo>
                  <a:cubicBezTo>
                    <a:pt x="268" y="270"/>
                    <a:pt x="291" y="253"/>
                    <a:pt x="298" y="232"/>
                  </a:cubicBezTo>
                  <a:lnTo>
                    <a:pt x="349" y="21"/>
                  </a:lnTo>
                  <a:cubicBezTo>
                    <a:pt x="356" y="0"/>
                    <a:pt x="367" y="0"/>
                    <a:pt x="374" y="21"/>
                  </a:cubicBezTo>
                  <a:close/>
                </a:path>
              </a:pathLst>
            </a:custGeom>
            <a:solidFill>
              <a:schemeClr val="bg1"/>
            </a:solidFill>
            <a:ln>
              <a:noFill/>
            </a:ln>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grpSp>
          <p:nvGrpSpPr>
            <p:cNvPr id="27" name="组合 26">
              <a:extLst>
                <a:ext uri="{FF2B5EF4-FFF2-40B4-BE49-F238E27FC236}">
                  <a16:creationId xmlns:a16="http://schemas.microsoft.com/office/drawing/2014/main" id="{B2D1E640-48DC-4C37-9C19-43F80429F2DA}"/>
                </a:ext>
              </a:extLst>
            </p:cNvPr>
            <p:cNvGrpSpPr/>
            <p:nvPr/>
          </p:nvGrpSpPr>
          <p:grpSpPr>
            <a:xfrm>
              <a:off x="6777114" y="3129869"/>
              <a:ext cx="1376285" cy="631793"/>
              <a:chOff x="5122025" y="525814"/>
              <a:chExt cx="2020976" cy="927740"/>
            </a:xfrm>
          </p:grpSpPr>
          <p:sp>
            <p:nvSpPr>
              <p:cNvPr id="28" name="文本框 42">
                <a:extLst>
                  <a:ext uri="{FF2B5EF4-FFF2-40B4-BE49-F238E27FC236}">
                    <a16:creationId xmlns:a16="http://schemas.microsoft.com/office/drawing/2014/main" id="{DB83427C-4C82-4EFE-9083-BE91E21C44C1}"/>
                  </a:ext>
                </a:extLst>
              </p:cNvPr>
              <p:cNvSpPr txBox="1"/>
              <p:nvPr/>
            </p:nvSpPr>
            <p:spPr>
              <a:xfrm>
                <a:off x="5122026" y="826908"/>
                <a:ext cx="2020975" cy="626646"/>
              </a:xfrm>
              <a:prstGeom prst="rect">
                <a:avLst/>
              </a:prstGeom>
              <a:noFill/>
            </p:spPr>
            <p:txBody>
              <a:bodyPr wrap="square" lIns="0" tIns="0" rIns="0" bIns="0" anchor="ctr" anchorCtr="1">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ct val="0"/>
                  </a:spcBef>
                  <a:spcAft>
                    <a:spcPts val="0"/>
                  </a:spcAft>
                  <a:buClrTx/>
                  <a:buSzTx/>
                  <a:buFontTx/>
                  <a:buNone/>
                  <a:tabLst/>
                  <a:defRPr/>
                </a:pPr>
                <a:r>
                  <a:rPr kumimoji="0" lang="zh-CN" altLang="en-US" sz="933" b="0" i="0" u="none" strike="noStrike" kern="1200" cap="none" spc="0" normalizeH="0" baseline="0" noProof="0">
                    <a:ln>
                      <a:noFill/>
                    </a:ln>
                    <a:solidFill>
                      <a:schemeClr val="bg1"/>
                    </a:solidFill>
                    <a:effectLst/>
                    <a:uLnTx/>
                    <a:uFillTx/>
                    <a:cs typeface="+mn-ea"/>
                    <a:sym typeface="+mn-lt"/>
                  </a:rPr>
                  <a:t>此部分内容作为文字排版占位显示 （建议使用主题字体）</a:t>
                </a:r>
              </a:p>
            </p:txBody>
          </p:sp>
          <p:sp>
            <p:nvSpPr>
              <p:cNvPr id="29" name="矩形 28">
                <a:extLst>
                  <a:ext uri="{FF2B5EF4-FFF2-40B4-BE49-F238E27FC236}">
                    <a16:creationId xmlns:a16="http://schemas.microsoft.com/office/drawing/2014/main" id="{E0F77DB9-7B6A-4D81-9227-4430950FB585}"/>
                  </a:ext>
                </a:extLst>
              </p:cNvPr>
              <p:cNvSpPr/>
              <p:nvPr/>
            </p:nvSpPr>
            <p:spPr>
              <a:xfrm>
                <a:off x="5122025" y="525814"/>
                <a:ext cx="2020976" cy="325410"/>
              </a:xfrm>
              <a:prstGeom prst="rect">
                <a:avLst/>
              </a:prstGeom>
            </p:spPr>
            <p:txBody>
              <a:bodyPr wrap="none" lIns="0" tIns="0" rIns="0" bIns="0" anchor="ctr" anchorCtr="1">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1219140" rtl="0" eaLnBrk="1" fontAlgn="auto" latinLnBrk="0" hangingPunct="1">
                  <a:lnSpc>
                    <a:spcPct val="100000"/>
                  </a:lnSpc>
                  <a:spcBef>
                    <a:spcPct val="0"/>
                  </a:spcBef>
                  <a:spcAft>
                    <a:spcPts val="0"/>
                  </a:spcAft>
                  <a:buClrTx/>
                  <a:buSzTx/>
                  <a:buFontTx/>
                  <a:buNone/>
                  <a:tabLst/>
                  <a:defRPr/>
                </a:pPr>
                <a:r>
                  <a:rPr kumimoji="0" lang="zh-CN" altLang="en-US" sz="1867" b="1" i="0" u="none" strike="noStrike" kern="1200" cap="none" spc="0" normalizeH="0" baseline="0" noProof="0">
                    <a:ln>
                      <a:noFill/>
                    </a:ln>
                    <a:solidFill>
                      <a:schemeClr val="bg1"/>
                    </a:solidFill>
                    <a:effectLst/>
                    <a:uLnTx/>
                    <a:uFillTx/>
                    <a:cs typeface="+mn-ea"/>
                    <a:sym typeface="+mn-lt"/>
                  </a:rPr>
                  <a:t>标题文本预设</a:t>
                </a:r>
              </a:p>
            </p:txBody>
          </p:sp>
        </p:grpSp>
      </p:grpSp>
      <p:sp>
        <p:nvSpPr>
          <p:cNvPr id="30" name="矩形: 圆角 29">
            <a:extLst>
              <a:ext uri="{FF2B5EF4-FFF2-40B4-BE49-F238E27FC236}">
                <a16:creationId xmlns:a16="http://schemas.microsoft.com/office/drawing/2014/main" id="{626F8AE0-7450-4409-9F1F-9653FDC9C6D4}"/>
              </a:ext>
            </a:extLst>
          </p:cNvPr>
          <p:cNvSpPr/>
          <p:nvPr/>
        </p:nvSpPr>
        <p:spPr>
          <a:xfrm>
            <a:off x="4820702" y="1822229"/>
            <a:ext cx="2555309" cy="779443"/>
          </a:xfrm>
          <a:prstGeom prst="roundRect">
            <a:avLst>
              <a:gd name="adj" fmla="val 24861"/>
            </a:avLst>
          </a:prstGeom>
          <a:solidFill>
            <a:schemeClr val="accent3"/>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marL="0" marR="0" lvl="0" indent="0" algn="ctr" defTabSz="1219140" rtl="0" eaLnBrk="1" fontAlgn="auto" latinLnBrk="0" hangingPunct="1">
              <a:lnSpc>
                <a:spcPct val="100000"/>
              </a:lnSpc>
              <a:spcBef>
                <a:spcPct val="0"/>
              </a:spcBef>
              <a:spcAft>
                <a:spcPts val="0"/>
              </a:spcAft>
              <a:buClrTx/>
              <a:buSzTx/>
              <a:buFontTx/>
              <a:buNone/>
              <a:tabLst/>
              <a:defRPr/>
            </a:pPr>
            <a:r>
              <a:rPr kumimoji="0" lang="zh-CN" altLang="en-US" sz="2667" b="1" i="0" u="none" strike="noStrike" kern="1200" cap="none" spc="0" normalizeH="0" baseline="0" noProof="0">
                <a:ln>
                  <a:noFill/>
                </a:ln>
                <a:solidFill>
                  <a:schemeClr val="bg1"/>
                </a:solidFill>
                <a:effectLst/>
                <a:uLnTx/>
                <a:uFillTx/>
                <a:cs typeface="+mn-ea"/>
                <a:sym typeface="+mn-lt"/>
              </a:rPr>
              <a:t>标题文本预设</a:t>
            </a:r>
          </a:p>
        </p:txBody>
      </p:sp>
    </p:spTree>
    <p:extLst>
      <p:ext uri="{BB962C8B-B14F-4D97-AF65-F5344CB8AC3E}">
        <p14:creationId xmlns:p14="http://schemas.microsoft.com/office/powerpoint/2010/main" val="229996061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par>
                                <p:cTn id="12" presetID="26" presetClass="emph" presetSubtype="0" fill="hold" grpId="1" nodeType="withEffect">
                                  <p:stCondLst>
                                    <p:cond delay="0"/>
                                  </p:stCondLst>
                                  <p:iterate type="lt">
                                    <p:tmPct val="0"/>
                                  </p:iterate>
                                  <p:childTnLst>
                                    <p:animEffect transition="out" filter="fade">
                                      <p:cBhvr>
                                        <p:cTn id="13" dur="500" tmFilter="0, 0; .2, .5; .8, .5; 1, 0"/>
                                        <p:tgtEl>
                                          <p:spTgt spid="2"/>
                                        </p:tgtEl>
                                      </p:cBhvr>
                                    </p:animEffect>
                                    <p:animScale>
                                      <p:cBhvr>
                                        <p:cTn id="14" dur="250" autoRev="1" fill="hold"/>
                                        <p:tgtEl>
                                          <p:spTgt spid="2"/>
                                        </p:tgtEl>
                                      </p:cBhvr>
                                      <p:by x="105000" y="105000"/>
                                    </p:animScale>
                                  </p:childTnLst>
                                </p:cTn>
                              </p:par>
                              <p:par>
                                <p:cTn id="15" presetID="53" presetClass="entr" presetSubtype="16"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p:cTn id="17" dur="500" fill="hold"/>
                                        <p:tgtEl>
                                          <p:spTgt spid="30"/>
                                        </p:tgtEl>
                                        <p:attrNameLst>
                                          <p:attrName>ppt_w</p:attrName>
                                        </p:attrNameLst>
                                      </p:cBhvr>
                                      <p:tavLst>
                                        <p:tav tm="0">
                                          <p:val>
                                            <p:fltVal val="0"/>
                                          </p:val>
                                        </p:tav>
                                        <p:tav tm="100000">
                                          <p:val>
                                            <p:strVal val="#ppt_w"/>
                                          </p:val>
                                        </p:tav>
                                      </p:tavLst>
                                    </p:anim>
                                    <p:anim calcmode="lin" valueType="num">
                                      <p:cBhvr>
                                        <p:cTn id="18" dur="500" fill="hold"/>
                                        <p:tgtEl>
                                          <p:spTgt spid="30"/>
                                        </p:tgtEl>
                                        <p:attrNameLst>
                                          <p:attrName>ppt_h</p:attrName>
                                        </p:attrNameLst>
                                      </p:cBhvr>
                                      <p:tavLst>
                                        <p:tav tm="0">
                                          <p:val>
                                            <p:fltVal val="0"/>
                                          </p:val>
                                        </p:tav>
                                        <p:tav tm="100000">
                                          <p:val>
                                            <p:strVal val="#ppt_h"/>
                                          </p:val>
                                        </p:tav>
                                      </p:tavLst>
                                    </p:anim>
                                    <p:animEffect transition="in" filter="fade">
                                      <p:cBhvr>
                                        <p:cTn id="19" dur="500"/>
                                        <p:tgtEl>
                                          <p:spTgt spid="30"/>
                                        </p:tgtEl>
                                      </p:cBhvr>
                                    </p:animEffect>
                                  </p:childTnLst>
                                </p:cTn>
                              </p:par>
                              <p:par>
                                <p:cTn id="20" presetID="22" presetClass="entr" presetSubtype="1" fill="hold"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up)">
                                      <p:cBhvr>
                                        <p:cTn id="22" dur="500"/>
                                        <p:tgtEl>
                                          <p:spTgt spid="3"/>
                                        </p:tgtEl>
                                      </p:cBhvr>
                                    </p:animEffect>
                                  </p:childTnLst>
                                </p:cTn>
                              </p:par>
                              <p:par>
                                <p:cTn id="23" presetID="42"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9"/>
          <p:cNvSpPr txBox="1"/>
          <p:nvPr/>
        </p:nvSpPr>
        <p:spPr>
          <a:xfrm>
            <a:off x="480859" y="893170"/>
            <a:ext cx="3237874" cy="1009507"/>
          </a:xfrm>
          <a:prstGeom prst="rect">
            <a:avLst/>
          </a:prstGeom>
          <a:noFill/>
        </p:spPr>
        <p:txBody>
          <a:bodyPr wrap="none" rtlCol="0">
            <a:spAutoFit/>
          </a:bodyPr>
          <a:lstStyle/>
          <a:p>
            <a:pPr defTabSz="1238555" eaLnBrk="0" fontAlgn="base" hangingPunct="0">
              <a:spcBef>
                <a:spcPct val="0"/>
              </a:spcBef>
              <a:spcAft>
                <a:spcPct val="0"/>
              </a:spcAft>
            </a:pPr>
            <a:r>
              <a:rPr lang="zh-CN" altLang="en-US" sz="5960" spc="406" dirty="0">
                <a:solidFill>
                  <a:srgbClr val="00B0F0"/>
                </a:solidFill>
                <a:cs typeface="+mn-ea"/>
                <a:sym typeface="+mn-lt"/>
              </a:rPr>
              <a:t>目录</a:t>
            </a:r>
            <a:r>
              <a:rPr lang="en-US" altLang="zh-CN" sz="2709" spc="406" dirty="0">
                <a:solidFill>
                  <a:srgbClr val="00B0F0"/>
                </a:solidFill>
                <a:cs typeface="+mn-ea"/>
                <a:sym typeface="+mn-lt"/>
              </a:rPr>
              <a:t>Catalog</a:t>
            </a:r>
            <a:endParaRPr lang="zh-CN" altLang="en-US" sz="5960" spc="406" dirty="0">
              <a:solidFill>
                <a:srgbClr val="00B0F0"/>
              </a:solidFill>
              <a:cs typeface="+mn-ea"/>
              <a:sym typeface="+mn-lt"/>
            </a:endParaRPr>
          </a:p>
        </p:txBody>
      </p:sp>
      <p:sp>
        <p:nvSpPr>
          <p:cNvPr id="3" name="椭圆 2"/>
          <p:cNvSpPr/>
          <p:nvPr/>
        </p:nvSpPr>
        <p:spPr>
          <a:xfrm>
            <a:off x="2288579" y="2818672"/>
            <a:ext cx="585175" cy="58517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38555" eaLnBrk="0" fontAlgn="base" hangingPunct="0">
              <a:spcBef>
                <a:spcPct val="0"/>
              </a:spcBef>
              <a:spcAft>
                <a:spcPct val="0"/>
              </a:spcAft>
            </a:pPr>
            <a:r>
              <a:rPr lang="en-US" altLang="zh-CN" sz="4876" dirty="0">
                <a:solidFill>
                  <a:schemeClr val="bg1"/>
                </a:solidFill>
                <a:cs typeface="+mn-ea"/>
                <a:sym typeface="+mn-lt"/>
              </a:rPr>
              <a:t>1</a:t>
            </a:r>
            <a:endParaRPr lang="zh-CN" altLang="en-US" sz="4876" dirty="0">
              <a:solidFill>
                <a:schemeClr val="bg1"/>
              </a:solidFill>
              <a:cs typeface="+mn-ea"/>
              <a:sym typeface="+mn-lt"/>
            </a:endParaRPr>
          </a:p>
        </p:txBody>
      </p:sp>
      <p:sp>
        <p:nvSpPr>
          <p:cNvPr id="4" name="TextBox 10"/>
          <p:cNvSpPr txBox="1"/>
          <p:nvPr/>
        </p:nvSpPr>
        <p:spPr>
          <a:xfrm>
            <a:off x="2873796" y="2721139"/>
            <a:ext cx="2737224" cy="467500"/>
          </a:xfrm>
          <a:prstGeom prst="rect">
            <a:avLst/>
          </a:prstGeom>
          <a:noFill/>
        </p:spPr>
        <p:txBody>
          <a:bodyPr wrap="none" rtlCol="0">
            <a:spAutoFit/>
          </a:bodyPr>
          <a:lstStyle/>
          <a:p>
            <a:pPr defTabSz="1238555" eaLnBrk="0" fontAlgn="base" hangingPunct="0">
              <a:spcBef>
                <a:spcPct val="0"/>
              </a:spcBef>
              <a:spcAft>
                <a:spcPct val="0"/>
              </a:spcAft>
            </a:pPr>
            <a:r>
              <a:rPr lang="zh-CN" altLang="en-US" sz="2438" spc="406" dirty="0">
                <a:solidFill>
                  <a:srgbClr val="00B0F0"/>
                </a:solidFill>
                <a:cs typeface="+mn-ea"/>
                <a:sym typeface="+mn-lt"/>
              </a:rPr>
              <a:t>上阶段工作总结</a:t>
            </a:r>
          </a:p>
        </p:txBody>
      </p:sp>
      <p:sp>
        <p:nvSpPr>
          <p:cNvPr id="5" name="TextBox 11"/>
          <p:cNvSpPr txBox="1"/>
          <p:nvPr/>
        </p:nvSpPr>
        <p:spPr>
          <a:xfrm>
            <a:off x="2887908" y="3195421"/>
            <a:ext cx="2682145" cy="384080"/>
          </a:xfrm>
          <a:prstGeom prst="rect">
            <a:avLst/>
          </a:prstGeom>
          <a:noFill/>
        </p:spPr>
        <p:txBody>
          <a:bodyPr wrap="none" rtlCol="0">
            <a:spAutoFit/>
          </a:bodyPr>
          <a:lstStyle/>
          <a:p>
            <a:pPr defTabSz="1238555" eaLnBrk="0" fontAlgn="base" hangingPunct="0">
              <a:spcBef>
                <a:spcPct val="0"/>
              </a:spcBef>
              <a:spcAft>
                <a:spcPct val="0"/>
              </a:spcAft>
            </a:pPr>
            <a:r>
              <a:rPr lang="en-US" altLang="zh-CN" sz="948" spc="406" dirty="0">
                <a:solidFill>
                  <a:srgbClr val="00B0F0"/>
                </a:solidFill>
                <a:cs typeface="+mn-ea"/>
                <a:sym typeface="+mn-lt"/>
              </a:rPr>
              <a:t>Please click enter to add</a:t>
            </a:r>
          </a:p>
          <a:p>
            <a:pPr defTabSz="1238555" eaLnBrk="0" fontAlgn="base" hangingPunct="0">
              <a:spcBef>
                <a:spcPct val="0"/>
              </a:spcBef>
              <a:spcAft>
                <a:spcPct val="0"/>
              </a:spcAft>
            </a:pPr>
            <a:r>
              <a:rPr lang="en-US" altLang="zh-CN" sz="948" spc="406" dirty="0">
                <a:solidFill>
                  <a:srgbClr val="00B0F0"/>
                </a:solidFill>
                <a:cs typeface="+mn-ea"/>
                <a:sym typeface="+mn-lt"/>
              </a:rPr>
              <a:t> text content</a:t>
            </a:r>
            <a:endParaRPr lang="zh-CN" altLang="en-US" sz="948" spc="406" dirty="0">
              <a:solidFill>
                <a:srgbClr val="00B0F0"/>
              </a:solidFill>
              <a:cs typeface="+mn-ea"/>
              <a:sym typeface="+mn-lt"/>
            </a:endParaRPr>
          </a:p>
        </p:txBody>
      </p:sp>
      <p:sp>
        <p:nvSpPr>
          <p:cNvPr id="6" name="椭圆 5"/>
          <p:cNvSpPr/>
          <p:nvPr/>
        </p:nvSpPr>
        <p:spPr>
          <a:xfrm>
            <a:off x="6580104" y="2818672"/>
            <a:ext cx="585175" cy="58517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38555" eaLnBrk="0" fontAlgn="base" hangingPunct="0">
              <a:spcBef>
                <a:spcPct val="0"/>
              </a:spcBef>
              <a:spcAft>
                <a:spcPct val="0"/>
              </a:spcAft>
            </a:pPr>
            <a:r>
              <a:rPr lang="en-US" altLang="zh-CN" sz="4876" dirty="0">
                <a:solidFill>
                  <a:schemeClr val="bg1"/>
                </a:solidFill>
                <a:cs typeface="+mn-ea"/>
                <a:sym typeface="+mn-lt"/>
              </a:rPr>
              <a:t>2</a:t>
            </a:r>
            <a:endParaRPr lang="zh-CN" altLang="en-US" sz="4876" dirty="0">
              <a:solidFill>
                <a:schemeClr val="bg1"/>
              </a:solidFill>
              <a:cs typeface="+mn-ea"/>
              <a:sym typeface="+mn-lt"/>
            </a:endParaRPr>
          </a:p>
        </p:txBody>
      </p:sp>
      <p:sp>
        <p:nvSpPr>
          <p:cNvPr id="7" name="TextBox 13"/>
          <p:cNvSpPr txBox="1"/>
          <p:nvPr/>
        </p:nvSpPr>
        <p:spPr>
          <a:xfrm>
            <a:off x="7165320" y="2721139"/>
            <a:ext cx="2372573" cy="467500"/>
          </a:xfrm>
          <a:prstGeom prst="rect">
            <a:avLst/>
          </a:prstGeom>
          <a:noFill/>
        </p:spPr>
        <p:txBody>
          <a:bodyPr wrap="none" rtlCol="0">
            <a:spAutoFit/>
          </a:bodyPr>
          <a:lstStyle/>
          <a:p>
            <a:pPr defTabSz="1238555" eaLnBrk="0" fontAlgn="base" hangingPunct="0">
              <a:spcBef>
                <a:spcPct val="0"/>
              </a:spcBef>
              <a:spcAft>
                <a:spcPct val="0"/>
              </a:spcAft>
            </a:pPr>
            <a:r>
              <a:rPr lang="zh-CN" altLang="en-US" sz="2438" spc="406" dirty="0">
                <a:solidFill>
                  <a:srgbClr val="00B0F0"/>
                </a:solidFill>
                <a:cs typeface="+mn-ea"/>
                <a:sym typeface="+mn-lt"/>
              </a:rPr>
              <a:t>成功项目展示</a:t>
            </a:r>
          </a:p>
        </p:txBody>
      </p:sp>
      <p:sp>
        <p:nvSpPr>
          <p:cNvPr id="8" name="TextBox 14"/>
          <p:cNvSpPr txBox="1"/>
          <p:nvPr/>
        </p:nvSpPr>
        <p:spPr>
          <a:xfrm>
            <a:off x="7179433" y="3195421"/>
            <a:ext cx="2682145" cy="384080"/>
          </a:xfrm>
          <a:prstGeom prst="rect">
            <a:avLst/>
          </a:prstGeom>
          <a:noFill/>
        </p:spPr>
        <p:txBody>
          <a:bodyPr wrap="none" rtlCol="0">
            <a:spAutoFit/>
          </a:bodyPr>
          <a:lstStyle/>
          <a:p>
            <a:pPr defTabSz="1238555" eaLnBrk="0" fontAlgn="base" hangingPunct="0">
              <a:spcBef>
                <a:spcPct val="0"/>
              </a:spcBef>
              <a:spcAft>
                <a:spcPct val="0"/>
              </a:spcAft>
            </a:pPr>
            <a:r>
              <a:rPr lang="en-US" altLang="zh-CN" sz="948" spc="406" dirty="0">
                <a:solidFill>
                  <a:srgbClr val="00B0F0"/>
                </a:solidFill>
                <a:cs typeface="+mn-ea"/>
                <a:sym typeface="+mn-lt"/>
              </a:rPr>
              <a:t>Please click enter to add</a:t>
            </a:r>
          </a:p>
          <a:p>
            <a:pPr defTabSz="1238555" eaLnBrk="0" fontAlgn="base" hangingPunct="0">
              <a:spcBef>
                <a:spcPct val="0"/>
              </a:spcBef>
              <a:spcAft>
                <a:spcPct val="0"/>
              </a:spcAft>
            </a:pPr>
            <a:r>
              <a:rPr lang="en-US" altLang="zh-CN" sz="948" spc="406" dirty="0">
                <a:solidFill>
                  <a:srgbClr val="00B0F0"/>
                </a:solidFill>
                <a:cs typeface="+mn-ea"/>
                <a:sym typeface="+mn-lt"/>
              </a:rPr>
              <a:t>text content</a:t>
            </a:r>
            <a:endParaRPr lang="zh-CN" altLang="en-US" sz="948" spc="406" dirty="0">
              <a:solidFill>
                <a:srgbClr val="00B0F0"/>
              </a:solidFill>
              <a:cs typeface="+mn-ea"/>
              <a:sym typeface="+mn-lt"/>
            </a:endParaRPr>
          </a:p>
        </p:txBody>
      </p:sp>
      <p:sp>
        <p:nvSpPr>
          <p:cNvPr id="9" name="椭圆 8"/>
          <p:cNvSpPr/>
          <p:nvPr/>
        </p:nvSpPr>
        <p:spPr>
          <a:xfrm>
            <a:off x="2288579" y="4184119"/>
            <a:ext cx="585175" cy="58517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38555" eaLnBrk="0" fontAlgn="base" hangingPunct="0">
              <a:spcBef>
                <a:spcPct val="0"/>
              </a:spcBef>
              <a:spcAft>
                <a:spcPct val="0"/>
              </a:spcAft>
            </a:pPr>
            <a:r>
              <a:rPr lang="en-US" altLang="zh-CN" sz="4876" dirty="0">
                <a:solidFill>
                  <a:schemeClr val="bg1"/>
                </a:solidFill>
                <a:cs typeface="+mn-ea"/>
                <a:sym typeface="+mn-lt"/>
              </a:rPr>
              <a:t>3</a:t>
            </a:r>
            <a:endParaRPr lang="zh-CN" altLang="en-US" sz="4876" dirty="0">
              <a:solidFill>
                <a:schemeClr val="bg1"/>
              </a:solidFill>
              <a:cs typeface="+mn-ea"/>
              <a:sym typeface="+mn-lt"/>
            </a:endParaRPr>
          </a:p>
        </p:txBody>
      </p:sp>
      <p:sp>
        <p:nvSpPr>
          <p:cNvPr id="10" name="TextBox 16"/>
          <p:cNvSpPr txBox="1"/>
          <p:nvPr/>
        </p:nvSpPr>
        <p:spPr>
          <a:xfrm>
            <a:off x="2873796" y="4086586"/>
            <a:ext cx="2737224" cy="467500"/>
          </a:xfrm>
          <a:prstGeom prst="rect">
            <a:avLst/>
          </a:prstGeom>
          <a:noFill/>
        </p:spPr>
        <p:txBody>
          <a:bodyPr wrap="none" rtlCol="0">
            <a:spAutoFit/>
          </a:bodyPr>
          <a:lstStyle/>
          <a:p>
            <a:pPr defTabSz="1238555" eaLnBrk="0" fontAlgn="base" hangingPunct="0">
              <a:spcBef>
                <a:spcPct val="0"/>
              </a:spcBef>
              <a:spcAft>
                <a:spcPct val="0"/>
              </a:spcAft>
            </a:pPr>
            <a:r>
              <a:rPr lang="zh-CN" altLang="en-US" sz="2438" spc="406" dirty="0">
                <a:solidFill>
                  <a:srgbClr val="00B0F0"/>
                </a:solidFill>
                <a:cs typeface="+mn-ea"/>
                <a:sym typeface="+mn-lt"/>
              </a:rPr>
              <a:t>不足及改进方案</a:t>
            </a:r>
          </a:p>
        </p:txBody>
      </p:sp>
      <p:sp>
        <p:nvSpPr>
          <p:cNvPr id="11" name="TextBox 17"/>
          <p:cNvSpPr txBox="1"/>
          <p:nvPr/>
        </p:nvSpPr>
        <p:spPr>
          <a:xfrm>
            <a:off x="2887908" y="4560868"/>
            <a:ext cx="2682145" cy="384080"/>
          </a:xfrm>
          <a:prstGeom prst="rect">
            <a:avLst/>
          </a:prstGeom>
          <a:noFill/>
        </p:spPr>
        <p:txBody>
          <a:bodyPr wrap="none" rtlCol="0">
            <a:spAutoFit/>
          </a:bodyPr>
          <a:lstStyle/>
          <a:p>
            <a:pPr defTabSz="1238555" eaLnBrk="0" fontAlgn="base" hangingPunct="0">
              <a:spcBef>
                <a:spcPct val="0"/>
              </a:spcBef>
              <a:spcAft>
                <a:spcPct val="0"/>
              </a:spcAft>
            </a:pPr>
            <a:r>
              <a:rPr lang="en-US" altLang="zh-CN" sz="948" spc="406" dirty="0">
                <a:solidFill>
                  <a:srgbClr val="00B0F0"/>
                </a:solidFill>
                <a:cs typeface="+mn-ea"/>
                <a:sym typeface="+mn-lt"/>
              </a:rPr>
              <a:t>Please click enter to add</a:t>
            </a:r>
          </a:p>
          <a:p>
            <a:pPr defTabSz="1238555" eaLnBrk="0" fontAlgn="base" hangingPunct="0">
              <a:spcBef>
                <a:spcPct val="0"/>
              </a:spcBef>
              <a:spcAft>
                <a:spcPct val="0"/>
              </a:spcAft>
            </a:pPr>
            <a:r>
              <a:rPr lang="en-US" altLang="zh-CN" sz="948" spc="406" dirty="0">
                <a:solidFill>
                  <a:srgbClr val="00B0F0"/>
                </a:solidFill>
                <a:cs typeface="+mn-ea"/>
                <a:sym typeface="+mn-lt"/>
              </a:rPr>
              <a:t>text content</a:t>
            </a:r>
            <a:endParaRPr lang="zh-CN" altLang="en-US" sz="948" spc="406" dirty="0">
              <a:solidFill>
                <a:srgbClr val="00B0F0"/>
              </a:solidFill>
              <a:cs typeface="+mn-ea"/>
              <a:sym typeface="+mn-lt"/>
            </a:endParaRPr>
          </a:p>
        </p:txBody>
      </p:sp>
      <p:sp>
        <p:nvSpPr>
          <p:cNvPr id="12" name="椭圆 11"/>
          <p:cNvSpPr/>
          <p:nvPr/>
        </p:nvSpPr>
        <p:spPr>
          <a:xfrm>
            <a:off x="6580104" y="4184119"/>
            <a:ext cx="585175" cy="58517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38555" eaLnBrk="0" fontAlgn="base" hangingPunct="0">
              <a:spcBef>
                <a:spcPct val="0"/>
              </a:spcBef>
              <a:spcAft>
                <a:spcPct val="0"/>
              </a:spcAft>
            </a:pPr>
            <a:r>
              <a:rPr lang="en-US" altLang="zh-CN" sz="4876" dirty="0">
                <a:solidFill>
                  <a:schemeClr val="bg1"/>
                </a:solidFill>
                <a:cs typeface="+mn-ea"/>
                <a:sym typeface="+mn-lt"/>
              </a:rPr>
              <a:t>4</a:t>
            </a:r>
            <a:endParaRPr lang="zh-CN" altLang="en-US" sz="4876" dirty="0">
              <a:solidFill>
                <a:schemeClr val="bg1"/>
              </a:solidFill>
              <a:cs typeface="+mn-ea"/>
              <a:sym typeface="+mn-lt"/>
            </a:endParaRPr>
          </a:p>
        </p:txBody>
      </p:sp>
      <p:sp>
        <p:nvSpPr>
          <p:cNvPr id="13" name="TextBox 19"/>
          <p:cNvSpPr txBox="1"/>
          <p:nvPr/>
        </p:nvSpPr>
        <p:spPr>
          <a:xfrm>
            <a:off x="7165320" y="4086586"/>
            <a:ext cx="2737224" cy="467500"/>
          </a:xfrm>
          <a:prstGeom prst="rect">
            <a:avLst/>
          </a:prstGeom>
          <a:noFill/>
        </p:spPr>
        <p:txBody>
          <a:bodyPr wrap="none" rtlCol="0">
            <a:spAutoFit/>
          </a:bodyPr>
          <a:lstStyle/>
          <a:p>
            <a:pPr defTabSz="1238555" eaLnBrk="0" fontAlgn="base" hangingPunct="0">
              <a:spcBef>
                <a:spcPct val="0"/>
              </a:spcBef>
              <a:spcAft>
                <a:spcPct val="0"/>
              </a:spcAft>
            </a:pPr>
            <a:r>
              <a:rPr lang="zh-CN" altLang="en-US" sz="2438" spc="406" dirty="0">
                <a:solidFill>
                  <a:srgbClr val="00B0F0"/>
                </a:solidFill>
                <a:cs typeface="+mn-ea"/>
                <a:sym typeface="+mn-lt"/>
              </a:rPr>
              <a:t>下阶段工作目标</a:t>
            </a:r>
          </a:p>
        </p:txBody>
      </p:sp>
      <p:sp>
        <p:nvSpPr>
          <p:cNvPr id="14" name="TextBox 20"/>
          <p:cNvSpPr txBox="1"/>
          <p:nvPr/>
        </p:nvSpPr>
        <p:spPr>
          <a:xfrm>
            <a:off x="7179433" y="4560868"/>
            <a:ext cx="2682145" cy="384080"/>
          </a:xfrm>
          <a:prstGeom prst="rect">
            <a:avLst/>
          </a:prstGeom>
          <a:noFill/>
        </p:spPr>
        <p:txBody>
          <a:bodyPr wrap="none" rtlCol="0">
            <a:spAutoFit/>
          </a:bodyPr>
          <a:lstStyle/>
          <a:p>
            <a:pPr defTabSz="1238555" eaLnBrk="0" fontAlgn="base" hangingPunct="0">
              <a:spcBef>
                <a:spcPct val="0"/>
              </a:spcBef>
              <a:spcAft>
                <a:spcPct val="0"/>
              </a:spcAft>
            </a:pPr>
            <a:r>
              <a:rPr lang="en-US" altLang="zh-CN" sz="948" spc="406" dirty="0">
                <a:solidFill>
                  <a:srgbClr val="00B0F0"/>
                </a:solidFill>
                <a:cs typeface="+mn-ea"/>
                <a:sym typeface="+mn-lt"/>
              </a:rPr>
              <a:t>Please click enter to add</a:t>
            </a:r>
          </a:p>
          <a:p>
            <a:pPr defTabSz="1238555" eaLnBrk="0" fontAlgn="base" hangingPunct="0">
              <a:spcBef>
                <a:spcPct val="0"/>
              </a:spcBef>
              <a:spcAft>
                <a:spcPct val="0"/>
              </a:spcAft>
            </a:pPr>
            <a:r>
              <a:rPr lang="en-US" altLang="zh-CN" sz="948" spc="406" dirty="0">
                <a:solidFill>
                  <a:srgbClr val="00B0F0"/>
                </a:solidFill>
                <a:cs typeface="+mn-ea"/>
                <a:sym typeface="+mn-lt"/>
              </a:rPr>
              <a:t> text content</a:t>
            </a:r>
            <a:endParaRPr lang="zh-CN" altLang="en-US" sz="948" spc="406" dirty="0">
              <a:solidFill>
                <a:srgbClr val="00B0F0"/>
              </a:solidFill>
              <a:cs typeface="+mn-ea"/>
              <a:sym typeface="+mn-l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16000">
        <p15:prstTrans prst="fallOver"/>
      </p:transition>
    </mc:Choice>
    <mc:Fallback>
      <p:transition advClick="0" advTm="1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Scale>
                                      <p:cBhvr>
                                        <p:cTn id="7"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
                                        </p:tgtEl>
                                        <p:attrNameLst>
                                          <p:attrName>ppt_x</p:attrName>
                                          <p:attrName>ppt_y</p:attrName>
                                        </p:attrNameLst>
                                      </p:cBhvr>
                                    </p:animMotion>
                                    <p:animEffect transition="in" filter="fade">
                                      <p:cBhvr>
                                        <p:cTn id="9" dur="1000"/>
                                        <p:tgtEl>
                                          <p:spTgt spid="2"/>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4"/>
                                        </p:tgtEl>
                                        <p:attrNameLst>
                                          <p:attrName>ppt_y</p:attrName>
                                        </p:attrNameLst>
                                      </p:cBhvr>
                                      <p:tavLst>
                                        <p:tav tm="0">
                                          <p:val>
                                            <p:strVal val="#ppt_y"/>
                                          </p:val>
                                        </p:tav>
                                        <p:tav tm="100000">
                                          <p:val>
                                            <p:strVal val="#ppt_y"/>
                                          </p:val>
                                        </p:tav>
                                      </p:tavLst>
                                    </p:anim>
                                    <p:anim calcmode="lin" valueType="num">
                                      <p:cBhvr>
                                        <p:cTn id="21"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4"/>
                                        </p:tgtEl>
                                      </p:cBhvr>
                                    </p:animEffect>
                                  </p:childTnLst>
                                </p:cTn>
                              </p:par>
                            </p:childTnLst>
                          </p:cTn>
                        </p:par>
                        <p:par>
                          <p:cTn id="24" fill="hold">
                            <p:stCondLst>
                              <p:cond delay="2300"/>
                            </p:stCondLst>
                            <p:childTnLst>
                              <p:par>
                                <p:cTn id="25" presetID="26" presetClass="emph" presetSubtype="0" fill="hold" grpId="1" nodeType="afterEffect">
                                  <p:stCondLst>
                                    <p:cond delay="0"/>
                                  </p:stCondLst>
                                  <p:iterate type="lt">
                                    <p:tmPct val="0"/>
                                  </p:iterate>
                                  <p:childTnLst>
                                    <p:animEffect transition="out" filter="fade">
                                      <p:cBhvr>
                                        <p:cTn id="26" dur="500" tmFilter="0, 0; .2, .5; .8, .5; 1, 0"/>
                                        <p:tgtEl>
                                          <p:spTgt spid="4"/>
                                        </p:tgtEl>
                                      </p:cBhvr>
                                    </p:animEffect>
                                    <p:animScale>
                                      <p:cBhvr>
                                        <p:cTn id="27" dur="250" autoRev="1" fill="hold"/>
                                        <p:tgtEl>
                                          <p:spTgt spid="4"/>
                                        </p:tgtEl>
                                      </p:cBhvr>
                                      <p:by x="105000" y="105000"/>
                                    </p:animScale>
                                  </p:childTnLst>
                                </p:cTn>
                              </p:par>
                            </p:childTnLst>
                          </p:cTn>
                        </p:par>
                        <p:par>
                          <p:cTn id="28" fill="hold">
                            <p:stCondLst>
                              <p:cond delay="2800"/>
                            </p:stCondLst>
                            <p:childTnLst>
                              <p:par>
                                <p:cTn id="29" presetID="41" presetClass="entr" presetSubtype="0" fill="hold" grpId="0" nodeType="afterEffect">
                                  <p:stCondLst>
                                    <p:cond delay="0"/>
                                  </p:stCondLst>
                                  <p:iterate type="lt">
                                    <p:tmPct val="10000"/>
                                  </p:iterate>
                                  <p:childTnLst>
                                    <p:set>
                                      <p:cBhvr>
                                        <p:cTn id="30" dur="1" fill="hold">
                                          <p:stCondLst>
                                            <p:cond delay="0"/>
                                          </p:stCondLst>
                                        </p:cTn>
                                        <p:tgtEl>
                                          <p:spTgt spid="5"/>
                                        </p:tgtEl>
                                        <p:attrNameLst>
                                          <p:attrName>style.visibility</p:attrName>
                                        </p:attrNameLst>
                                      </p:cBhvr>
                                      <p:to>
                                        <p:strVal val="visible"/>
                                      </p:to>
                                    </p:set>
                                    <p:anim calcmode="lin" valueType="num">
                                      <p:cBhvr>
                                        <p:cTn id="31" dur="4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32" dur="400" fill="hold"/>
                                        <p:tgtEl>
                                          <p:spTgt spid="5"/>
                                        </p:tgtEl>
                                        <p:attrNameLst>
                                          <p:attrName>ppt_y</p:attrName>
                                        </p:attrNameLst>
                                      </p:cBhvr>
                                      <p:tavLst>
                                        <p:tav tm="0">
                                          <p:val>
                                            <p:strVal val="#ppt_y"/>
                                          </p:val>
                                        </p:tav>
                                        <p:tav tm="100000">
                                          <p:val>
                                            <p:strVal val="#ppt_y"/>
                                          </p:val>
                                        </p:tav>
                                      </p:tavLst>
                                    </p:anim>
                                    <p:anim calcmode="lin" valueType="num">
                                      <p:cBhvr>
                                        <p:cTn id="33" dur="4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34" dur="4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35" dur="400" tmFilter="0,0; .5, 1; 1, 1"/>
                                        <p:tgtEl>
                                          <p:spTgt spid="5"/>
                                        </p:tgtEl>
                                      </p:cBhvr>
                                    </p:animEffect>
                                  </p:childTnLst>
                                </p:cTn>
                              </p:par>
                            </p:childTnLst>
                          </p:cTn>
                        </p:par>
                        <p:par>
                          <p:cTn id="36" fill="hold">
                            <p:stCondLst>
                              <p:cond delay="4440"/>
                            </p:stCondLst>
                            <p:childTnLst>
                              <p:par>
                                <p:cTn id="37" presetID="53" presetClass="entr" presetSubtype="16"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ppt_w</p:attrName>
                                        </p:attrNameLst>
                                      </p:cBhvr>
                                      <p:tavLst>
                                        <p:tav tm="0">
                                          <p:val>
                                            <p:fltVal val="0"/>
                                          </p:val>
                                        </p:tav>
                                        <p:tav tm="100000">
                                          <p:val>
                                            <p:strVal val="#ppt_w"/>
                                          </p:val>
                                        </p:tav>
                                      </p:tavLst>
                                    </p:anim>
                                    <p:anim calcmode="lin" valueType="num">
                                      <p:cBhvr>
                                        <p:cTn id="40" dur="500" fill="hold"/>
                                        <p:tgtEl>
                                          <p:spTgt spid="6"/>
                                        </p:tgtEl>
                                        <p:attrNameLst>
                                          <p:attrName>ppt_h</p:attrName>
                                        </p:attrNameLst>
                                      </p:cBhvr>
                                      <p:tavLst>
                                        <p:tav tm="0">
                                          <p:val>
                                            <p:fltVal val="0"/>
                                          </p:val>
                                        </p:tav>
                                        <p:tav tm="100000">
                                          <p:val>
                                            <p:strVal val="#ppt_h"/>
                                          </p:val>
                                        </p:tav>
                                      </p:tavLst>
                                    </p:anim>
                                    <p:animEffect transition="in" filter="fade">
                                      <p:cBhvr>
                                        <p:cTn id="41" dur="500"/>
                                        <p:tgtEl>
                                          <p:spTgt spid="6"/>
                                        </p:tgtEl>
                                      </p:cBhvr>
                                    </p:animEffect>
                                  </p:childTnLst>
                                </p:cTn>
                              </p:par>
                            </p:childTnLst>
                          </p:cTn>
                        </p:par>
                        <p:par>
                          <p:cTn id="42" fill="hold">
                            <p:stCondLst>
                              <p:cond delay="4940"/>
                            </p:stCondLst>
                            <p:childTnLst>
                              <p:par>
                                <p:cTn id="43" presetID="41" presetClass="entr" presetSubtype="0" fill="hold" grpId="0" nodeType="afterEffect">
                                  <p:stCondLst>
                                    <p:cond delay="0"/>
                                  </p:stCondLst>
                                  <p:iterate type="lt">
                                    <p:tmPct val="10000"/>
                                  </p:iterate>
                                  <p:childTnLst>
                                    <p:set>
                                      <p:cBhvr>
                                        <p:cTn id="44" dur="1" fill="hold">
                                          <p:stCondLst>
                                            <p:cond delay="0"/>
                                          </p:stCondLst>
                                        </p:cTn>
                                        <p:tgtEl>
                                          <p:spTgt spid="7"/>
                                        </p:tgtEl>
                                        <p:attrNameLst>
                                          <p:attrName>style.visibility</p:attrName>
                                        </p:attrNameLst>
                                      </p:cBhvr>
                                      <p:to>
                                        <p:strVal val="visible"/>
                                      </p:to>
                                    </p:set>
                                    <p:anim calcmode="lin" valueType="num">
                                      <p:cBhvr>
                                        <p:cTn id="45"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46" dur="500" fill="hold"/>
                                        <p:tgtEl>
                                          <p:spTgt spid="7"/>
                                        </p:tgtEl>
                                        <p:attrNameLst>
                                          <p:attrName>ppt_y</p:attrName>
                                        </p:attrNameLst>
                                      </p:cBhvr>
                                      <p:tavLst>
                                        <p:tav tm="0">
                                          <p:val>
                                            <p:strVal val="#ppt_y"/>
                                          </p:val>
                                        </p:tav>
                                        <p:tav tm="100000">
                                          <p:val>
                                            <p:strVal val="#ppt_y"/>
                                          </p:val>
                                        </p:tav>
                                      </p:tavLst>
                                    </p:anim>
                                    <p:anim calcmode="lin" valueType="num">
                                      <p:cBhvr>
                                        <p:cTn id="47"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48"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49" dur="500" tmFilter="0,0; .5, 1; 1, 1"/>
                                        <p:tgtEl>
                                          <p:spTgt spid="7"/>
                                        </p:tgtEl>
                                      </p:cBhvr>
                                    </p:animEffect>
                                  </p:childTnLst>
                                </p:cTn>
                              </p:par>
                            </p:childTnLst>
                          </p:cTn>
                        </p:par>
                        <p:par>
                          <p:cTn id="50" fill="hold">
                            <p:stCondLst>
                              <p:cond delay="5690"/>
                            </p:stCondLst>
                            <p:childTnLst>
                              <p:par>
                                <p:cTn id="51" presetID="26" presetClass="emph" presetSubtype="0" fill="hold" grpId="1" nodeType="afterEffect">
                                  <p:stCondLst>
                                    <p:cond delay="0"/>
                                  </p:stCondLst>
                                  <p:iterate type="lt">
                                    <p:tmPct val="0"/>
                                  </p:iterate>
                                  <p:childTnLst>
                                    <p:animEffect transition="out" filter="fade">
                                      <p:cBhvr>
                                        <p:cTn id="52" dur="500" tmFilter="0, 0; .2, .5; .8, .5; 1, 0"/>
                                        <p:tgtEl>
                                          <p:spTgt spid="7"/>
                                        </p:tgtEl>
                                      </p:cBhvr>
                                    </p:animEffect>
                                    <p:animScale>
                                      <p:cBhvr>
                                        <p:cTn id="53" dur="250" autoRev="1" fill="hold"/>
                                        <p:tgtEl>
                                          <p:spTgt spid="7"/>
                                        </p:tgtEl>
                                      </p:cBhvr>
                                      <p:by x="105000" y="105000"/>
                                    </p:animScale>
                                  </p:childTnLst>
                                </p:cTn>
                              </p:par>
                            </p:childTnLst>
                          </p:cTn>
                        </p:par>
                        <p:par>
                          <p:cTn id="54" fill="hold">
                            <p:stCondLst>
                              <p:cond delay="6190"/>
                            </p:stCondLst>
                            <p:childTnLst>
                              <p:par>
                                <p:cTn id="55" presetID="41" presetClass="entr" presetSubtype="0" fill="hold" grpId="0" nodeType="afterEffect">
                                  <p:stCondLst>
                                    <p:cond delay="0"/>
                                  </p:stCondLst>
                                  <p:iterate type="lt">
                                    <p:tmPct val="10000"/>
                                  </p:iterate>
                                  <p:childTnLst>
                                    <p:set>
                                      <p:cBhvr>
                                        <p:cTn id="56" dur="1" fill="hold">
                                          <p:stCondLst>
                                            <p:cond delay="0"/>
                                          </p:stCondLst>
                                        </p:cTn>
                                        <p:tgtEl>
                                          <p:spTgt spid="8"/>
                                        </p:tgtEl>
                                        <p:attrNameLst>
                                          <p:attrName>style.visibility</p:attrName>
                                        </p:attrNameLst>
                                      </p:cBhvr>
                                      <p:to>
                                        <p:strVal val="visible"/>
                                      </p:to>
                                    </p:set>
                                    <p:anim calcmode="lin" valueType="num">
                                      <p:cBhvr>
                                        <p:cTn id="57" dur="4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58" dur="400" fill="hold"/>
                                        <p:tgtEl>
                                          <p:spTgt spid="8"/>
                                        </p:tgtEl>
                                        <p:attrNameLst>
                                          <p:attrName>ppt_y</p:attrName>
                                        </p:attrNameLst>
                                      </p:cBhvr>
                                      <p:tavLst>
                                        <p:tav tm="0">
                                          <p:val>
                                            <p:strVal val="#ppt_y"/>
                                          </p:val>
                                        </p:tav>
                                        <p:tav tm="100000">
                                          <p:val>
                                            <p:strVal val="#ppt_y"/>
                                          </p:val>
                                        </p:tav>
                                      </p:tavLst>
                                    </p:anim>
                                    <p:anim calcmode="lin" valueType="num">
                                      <p:cBhvr>
                                        <p:cTn id="59" dur="4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60" dur="4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61" dur="400" tmFilter="0,0; .5, 1; 1, 1"/>
                                        <p:tgtEl>
                                          <p:spTgt spid="8"/>
                                        </p:tgtEl>
                                      </p:cBhvr>
                                    </p:animEffect>
                                  </p:childTnLst>
                                </p:cTn>
                              </p:par>
                            </p:childTnLst>
                          </p:cTn>
                        </p:par>
                        <p:par>
                          <p:cTn id="62" fill="hold">
                            <p:stCondLst>
                              <p:cond delay="7830"/>
                            </p:stCondLst>
                            <p:childTnLst>
                              <p:par>
                                <p:cTn id="63" presetID="53" presetClass="entr" presetSubtype="16" fill="hold" grpId="0" nodeType="afterEffect">
                                  <p:stCondLst>
                                    <p:cond delay="0"/>
                                  </p:stCondLst>
                                  <p:childTnLst>
                                    <p:set>
                                      <p:cBhvr>
                                        <p:cTn id="64" dur="1" fill="hold">
                                          <p:stCondLst>
                                            <p:cond delay="0"/>
                                          </p:stCondLst>
                                        </p:cTn>
                                        <p:tgtEl>
                                          <p:spTgt spid="9"/>
                                        </p:tgtEl>
                                        <p:attrNameLst>
                                          <p:attrName>style.visibility</p:attrName>
                                        </p:attrNameLst>
                                      </p:cBhvr>
                                      <p:to>
                                        <p:strVal val="visible"/>
                                      </p:to>
                                    </p:set>
                                    <p:anim calcmode="lin" valueType="num">
                                      <p:cBhvr>
                                        <p:cTn id="65" dur="500" fill="hold"/>
                                        <p:tgtEl>
                                          <p:spTgt spid="9"/>
                                        </p:tgtEl>
                                        <p:attrNameLst>
                                          <p:attrName>ppt_w</p:attrName>
                                        </p:attrNameLst>
                                      </p:cBhvr>
                                      <p:tavLst>
                                        <p:tav tm="0">
                                          <p:val>
                                            <p:fltVal val="0"/>
                                          </p:val>
                                        </p:tav>
                                        <p:tav tm="100000">
                                          <p:val>
                                            <p:strVal val="#ppt_w"/>
                                          </p:val>
                                        </p:tav>
                                      </p:tavLst>
                                    </p:anim>
                                    <p:anim calcmode="lin" valueType="num">
                                      <p:cBhvr>
                                        <p:cTn id="66" dur="500" fill="hold"/>
                                        <p:tgtEl>
                                          <p:spTgt spid="9"/>
                                        </p:tgtEl>
                                        <p:attrNameLst>
                                          <p:attrName>ppt_h</p:attrName>
                                        </p:attrNameLst>
                                      </p:cBhvr>
                                      <p:tavLst>
                                        <p:tav tm="0">
                                          <p:val>
                                            <p:fltVal val="0"/>
                                          </p:val>
                                        </p:tav>
                                        <p:tav tm="100000">
                                          <p:val>
                                            <p:strVal val="#ppt_h"/>
                                          </p:val>
                                        </p:tav>
                                      </p:tavLst>
                                    </p:anim>
                                    <p:animEffect transition="in" filter="fade">
                                      <p:cBhvr>
                                        <p:cTn id="67" dur="500"/>
                                        <p:tgtEl>
                                          <p:spTgt spid="9"/>
                                        </p:tgtEl>
                                      </p:cBhvr>
                                    </p:animEffect>
                                  </p:childTnLst>
                                </p:cTn>
                              </p:par>
                            </p:childTnLst>
                          </p:cTn>
                        </p:par>
                        <p:par>
                          <p:cTn id="68" fill="hold">
                            <p:stCondLst>
                              <p:cond delay="8330"/>
                            </p:stCondLst>
                            <p:childTnLst>
                              <p:par>
                                <p:cTn id="69" presetID="41" presetClass="entr" presetSubtype="0" fill="hold" grpId="0" nodeType="afterEffect">
                                  <p:stCondLst>
                                    <p:cond delay="0"/>
                                  </p:stCondLst>
                                  <p:iterate type="lt">
                                    <p:tmPct val="10000"/>
                                  </p:iterate>
                                  <p:childTnLst>
                                    <p:set>
                                      <p:cBhvr>
                                        <p:cTn id="70" dur="1" fill="hold">
                                          <p:stCondLst>
                                            <p:cond delay="0"/>
                                          </p:stCondLst>
                                        </p:cTn>
                                        <p:tgtEl>
                                          <p:spTgt spid="10"/>
                                        </p:tgtEl>
                                        <p:attrNameLst>
                                          <p:attrName>style.visibility</p:attrName>
                                        </p:attrNameLst>
                                      </p:cBhvr>
                                      <p:to>
                                        <p:strVal val="visible"/>
                                      </p:to>
                                    </p:set>
                                    <p:anim calcmode="lin" valueType="num">
                                      <p:cBhvr>
                                        <p:cTn id="71"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72" dur="500" fill="hold"/>
                                        <p:tgtEl>
                                          <p:spTgt spid="10"/>
                                        </p:tgtEl>
                                        <p:attrNameLst>
                                          <p:attrName>ppt_y</p:attrName>
                                        </p:attrNameLst>
                                      </p:cBhvr>
                                      <p:tavLst>
                                        <p:tav tm="0">
                                          <p:val>
                                            <p:strVal val="#ppt_y"/>
                                          </p:val>
                                        </p:tav>
                                        <p:tav tm="100000">
                                          <p:val>
                                            <p:strVal val="#ppt_y"/>
                                          </p:val>
                                        </p:tav>
                                      </p:tavLst>
                                    </p:anim>
                                    <p:anim calcmode="lin" valueType="num">
                                      <p:cBhvr>
                                        <p:cTn id="73"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74"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75" dur="500" tmFilter="0,0; .5, 1; 1, 1"/>
                                        <p:tgtEl>
                                          <p:spTgt spid="10"/>
                                        </p:tgtEl>
                                      </p:cBhvr>
                                    </p:animEffect>
                                  </p:childTnLst>
                                </p:cTn>
                              </p:par>
                            </p:childTnLst>
                          </p:cTn>
                        </p:par>
                        <p:par>
                          <p:cTn id="76" fill="hold">
                            <p:stCondLst>
                              <p:cond delay="9130"/>
                            </p:stCondLst>
                            <p:childTnLst>
                              <p:par>
                                <p:cTn id="77" presetID="26" presetClass="emph" presetSubtype="0" fill="hold" grpId="1" nodeType="afterEffect">
                                  <p:stCondLst>
                                    <p:cond delay="0"/>
                                  </p:stCondLst>
                                  <p:iterate type="lt">
                                    <p:tmPct val="0"/>
                                  </p:iterate>
                                  <p:childTnLst>
                                    <p:animEffect transition="out" filter="fade">
                                      <p:cBhvr>
                                        <p:cTn id="78" dur="500" tmFilter="0, 0; .2, .5; .8, .5; 1, 0"/>
                                        <p:tgtEl>
                                          <p:spTgt spid="10"/>
                                        </p:tgtEl>
                                      </p:cBhvr>
                                    </p:animEffect>
                                    <p:animScale>
                                      <p:cBhvr>
                                        <p:cTn id="79" dur="250" autoRev="1" fill="hold"/>
                                        <p:tgtEl>
                                          <p:spTgt spid="10"/>
                                        </p:tgtEl>
                                      </p:cBhvr>
                                      <p:by x="105000" y="105000"/>
                                    </p:animScale>
                                  </p:childTnLst>
                                </p:cTn>
                              </p:par>
                            </p:childTnLst>
                          </p:cTn>
                        </p:par>
                        <p:par>
                          <p:cTn id="80" fill="hold">
                            <p:stCondLst>
                              <p:cond delay="9630"/>
                            </p:stCondLst>
                            <p:childTnLst>
                              <p:par>
                                <p:cTn id="81" presetID="41" presetClass="entr" presetSubtype="0" fill="hold" grpId="0" nodeType="afterEffect">
                                  <p:stCondLst>
                                    <p:cond delay="0"/>
                                  </p:stCondLst>
                                  <p:iterate type="lt">
                                    <p:tmPct val="10000"/>
                                  </p:iterate>
                                  <p:childTnLst>
                                    <p:set>
                                      <p:cBhvr>
                                        <p:cTn id="82" dur="1" fill="hold">
                                          <p:stCondLst>
                                            <p:cond delay="0"/>
                                          </p:stCondLst>
                                        </p:cTn>
                                        <p:tgtEl>
                                          <p:spTgt spid="11"/>
                                        </p:tgtEl>
                                        <p:attrNameLst>
                                          <p:attrName>style.visibility</p:attrName>
                                        </p:attrNameLst>
                                      </p:cBhvr>
                                      <p:to>
                                        <p:strVal val="visible"/>
                                      </p:to>
                                    </p:set>
                                    <p:anim calcmode="lin" valueType="num">
                                      <p:cBhvr>
                                        <p:cTn id="83" dur="4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84" dur="400" fill="hold"/>
                                        <p:tgtEl>
                                          <p:spTgt spid="11"/>
                                        </p:tgtEl>
                                        <p:attrNameLst>
                                          <p:attrName>ppt_y</p:attrName>
                                        </p:attrNameLst>
                                      </p:cBhvr>
                                      <p:tavLst>
                                        <p:tav tm="0">
                                          <p:val>
                                            <p:strVal val="#ppt_y"/>
                                          </p:val>
                                        </p:tav>
                                        <p:tav tm="100000">
                                          <p:val>
                                            <p:strVal val="#ppt_y"/>
                                          </p:val>
                                        </p:tav>
                                      </p:tavLst>
                                    </p:anim>
                                    <p:anim calcmode="lin" valueType="num">
                                      <p:cBhvr>
                                        <p:cTn id="85" dur="4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86" dur="4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87" dur="400" tmFilter="0,0; .5, 1; 1, 1"/>
                                        <p:tgtEl>
                                          <p:spTgt spid="11"/>
                                        </p:tgtEl>
                                      </p:cBhvr>
                                    </p:animEffect>
                                  </p:childTnLst>
                                </p:cTn>
                              </p:par>
                            </p:childTnLst>
                          </p:cTn>
                        </p:par>
                        <p:par>
                          <p:cTn id="88" fill="hold">
                            <p:stCondLst>
                              <p:cond delay="11270"/>
                            </p:stCondLst>
                            <p:childTnLst>
                              <p:par>
                                <p:cTn id="89" presetID="53" presetClass="entr" presetSubtype="16" fill="hold" grpId="0" nodeType="afterEffect">
                                  <p:stCondLst>
                                    <p:cond delay="0"/>
                                  </p:stCondLst>
                                  <p:childTnLst>
                                    <p:set>
                                      <p:cBhvr>
                                        <p:cTn id="90" dur="1" fill="hold">
                                          <p:stCondLst>
                                            <p:cond delay="0"/>
                                          </p:stCondLst>
                                        </p:cTn>
                                        <p:tgtEl>
                                          <p:spTgt spid="12"/>
                                        </p:tgtEl>
                                        <p:attrNameLst>
                                          <p:attrName>style.visibility</p:attrName>
                                        </p:attrNameLst>
                                      </p:cBhvr>
                                      <p:to>
                                        <p:strVal val="visible"/>
                                      </p:to>
                                    </p:set>
                                    <p:anim calcmode="lin" valueType="num">
                                      <p:cBhvr>
                                        <p:cTn id="91" dur="500" fill="hold"/>
                                        <p:tgtEl>
                                          <p:spTgt spid="12"/>
                                        </p:tgtEl>
                                        <p:attrNameLst>
                                          <p:attrName>ppt_w</p:attrName>
                                        </p:attrNameLst>
                                      </p:cBhvr>
                                      <p:tavLst>
                                        <p:tav tm="0">
                                          <p:val>
                                            <p:fltVal val="0"/>
                                          </p:val>
                                        </p:tav>
                                        <p:tav tm="100000">
                                          <p:val>
                                            <p:strVal val="#ppt_w"/>
                                          </p:val>
                                        </p:tav>
                                      </p:tavLst>
                                    </p:anim>
                                    <p:anim calcmode="lin" valueType="num">
                                      <p:cBhvr>
                                        <p:cTn id="92" dur="500" fill="hold"/>
                                        <p:tgtEl>
                                          <p:spTgt spid="12"/>
                                        </p:tgtEl>
                                        <p:attrNameLst>
                                          <p:attrName>ppt_h</p:attrName>
                                        </p:attrNameLst>
                                      </p:cBhvr>
                                      <p:tavLst>
                                        <p:tav tm="0">
                                          <p:val>
                                            <p:fltVal val="0"/>
                                          </p:val>
                                        </p:tav>
                                        <p:tav tm="100000">
                                          <p:val>
                                            <p:strVal val="#ppt_h"/>
                                          </p:val>
                                        </p:tav>
                                      </p:tavLst>
                                    </p:anim>
                                    <p:animEffect transition="in" filter="fade">
                                      <p:cBhvr>
                                        <p:cTn id="93" dur="500"/>
                                        <p:tgtEl>
                                          <p:spTgt spid="12"/>
                                        </p:tgtEl>
                                      </p:cBhvr>
                                    </p:animEffect>
                                  </p:childTnLst>
                                </p:cTn>
                              </p:par>
                            </p:childTnLst>
                          </p:cTn>
                        </p:par>
                        <p:par>
                          <p:cTn id="94" fill="hold">
                            <p:stCondLst>
                              <p:cond delay="11770"/>
                            </p:stCondLst>
                            <p:childTnLst>
                              <p:par>
                                <p:cTn id="95" presetID="41" presetClass="entr" presetSubtype="0" fill="hold" grpId="0" nodeType="afterEffect">
                                  <p:stCondLst>
                                    <p:cond delay="0"/>
                                  </p:stCondLst>
                                  <p:iterate type="lt">
                                    <p:tmPct val="10000"/>
                                  </p:iterate>
                                  <p:childTnLst>
                                    <p:set>
                                      <p:cBhvr>
                                        <p:cTn id="96" dur="1" fill="hold">
                                          <p:stCondLst>
                                            <p:cond delay="0"/>
                                          </p:stCondLst>
                                        </p:cTn>
                                        <p:tgtEl>
                                          <p:spTgt spid="13"/>
                                        </p:tgtEl>
                                        <p:attrNameLst>
                                          <p:attrName>style.visibility</p:attrName>
                                        </p:attrNameLst>
                                      </p:cBhvr>
                                      <p:to>
                                        <p:strVal val="visible"/>
                                      </p:to>
                                    </p:set>
                                    <p:anim calcmode="lin" valueType="num">
                                      <p:cBhvr>
                                        <p:cTn id="97"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98" dur="500" fill="hold"/>
                                        <p:tgtEl>
                                          <p:spTgt spid="13"/>
                                        </p:tgtEl>
                                        <p:attrNameLst>
                                          <p:attrName>ppt_y</p:attrName>
                                        </p:attrNameLst>
                                      </p:cBhvr>
                                      <p:tavLst>
                                        <p:tav tm="0">
                                          <p:val>
                                            <p:strVal val="#ppt_y"/>
                                          </p:val>
                                        </p:tav>
                                        <p:tav tm="100000">
                                          <p:val>
                                            <p:strVal val="#ppt_y"/>
                                          </p:val>
                                        </p:tav>
                                      </p:tavLst>
                                    </p:anim>
                                    <p:anim calcmode="lin" valueType="num">
                                      <p:cBhvr>
                                        <p:cTn id="99"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00"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01" dur="500" tmFilter="0,0; .5, 1; 1, 1"/>
                                        <p:tgtEl>
                                          <p:spTgt spid="13"/>
                                        </p:tgtEl>
                                      </p:cBhvr>
                                    </p:animEffect>
                                  </p:childTnLst>
                                </p:cTn>
                              </p:par>
                            </p:childTnLst>
                          </p:cTn>
                        </p:par>
                        <p:par>
                          <p:cTn id="102" fill="hold">
                            <p:stCondLst>
                              <p:cond delay="12570"/>
                            </p:stCondLst>
                            <p:childTnLst>
                              <p:par>
                                <p:cTn id="103" presetID="26" presetClass="emph" presetSubtype="0" fill="hold" grpId="1" nodeType="afterEffect">
                                  <p:stCondLst>
                                    <p:cond delay="0"/>
                                  </p:stCondLst>
                                  <p:iterate type="lt">
                                    <p:tmPct val="0"/>
                                  </p:iterate>
                                  <p:childTnLst>
                                    <p:animEffect transition="out" filter="fade">
                                      <p:cBhvr>
                                        <p:cTn id="104" dur="500" tmFilter="0, 0; .2, .5; .8, .5; 1, 0"/>
                                        <p:tgtEl>
                                          <p:spTgt spid="13"/>
                                        </p:tgtEl>
                                      </p:cBhvr>
                                    </p:animEffect>
                                    <p:animScale>
                                      <p:cBhvr>
                                        <p:cTn id="105" dur="250" autoRev="1" fill="hold"/>
                                        <p:tgtEl>
                                          <p:spTgt spid="13"/>
                                        </p:tgtEl>
                                      </p:cBhvr>
                                      <p:by x="105000" y="105000"/>
                                    </p:animScale>
                                  </p:childTnLst>
                                </p:cTn>
                              </p:par>
                            </p:childTnLst>
                          </p:cTn>
                        </p:par>
                        <p:par>
                          <p:cTn id="106" fill="hold">
                            <p:stCondLst>
                              <p:cond delay="13070"/>
                            </p:stCondLst>
                            <p:childTnLst>
                              <p:par>
                                <p:cTn id="107" presetID="41" presetClass="entr" presetSubtype="0" fill="hold" grpId="0" nodeType="afterEffect">
                                  <p:stCondLst>
                                    <p:cond delay="0"/>
                                  </p:stCondLst>
                                  <p:iterate type="lt">
                                    <p:tmPct val="10000"/>
                                  </p:iterate>
                                  <p:childTnLst>
                                    <p:set>
                                      <p:cBhvr>
                                        <p:cTn id="108" dur="1" fill="hold">
                                          <p:stCondLst>
                                            <p:cond delay="0"/>
                                          </p:stCondLst>
                                        </p:cTn>
                                        <p:tgtEl>
                                          <p:spTgt spid="14"/>
                                        </p:tgtEl>
                                        <p:attrNameLst>
                                          <p:attrName>style.visibility</p:attrName>
                                        </p:attrNameLst>
                                      </p:cBhvr>
                                      <p:to>
                                        <p:strVal val="visible"/>
                                      </p:to>
                                    </p:set>
                                    <p:anim calcmode="lin" valueType="num">
                                      <p:cBhvr>
                                        <p:cTn id="109" dur="4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10" dur="400" fill="hold"/>
                                        <p:tgtEl>
                                          <p:spTgt spid="14"/>
                                        </p:tgtEl>
                                        <p:attrNameLst>
                                          <p:attrName>ppt_y</p:attrName>
                                        </p:attrNameLst>
                                      </p:cBhvr>
                                      <p:tavLst>
                                        <p:tav tm="0">
                                          <p:val>
                                            <p:strVal val="#ppt_y"/>
                                          </p:val>
                                        </p:tav>
                                        <p:tav tm="100000">
                                          <p:val>
                                            <p:strVal val="#ppt_y"/>
                                          </p:val>
                                        </p:tav>
                                      </p:tavLst>
                                    </p:anim>
                                    <p:anim calcmode="lin" valueType="num">
                                      <p:cBhvr>
                                        <p:cTn id="111" dur="4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12" dur="4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13" dur="400" tmFilter="0,0; .5, 1; 1, 1"/>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P spid="4" grpId="1"/>
      <p:bldP spid="5" grpId="0"/>
      <p:bldP spid="6" grpId="0" animBg="1"/>
      <p:bldP spid="7" grpId="0"/>
      <p:bldP spid="7" grpId="1"/>
      <p:bldP spid="8" grpId="0"/>
      <p:bldP spid="9" grpId="0" animBg="1"/>
      <p:bldP spid="10" grpId="0"/>
      <p:bldP spid="10" grpId="1"/>
      <p:bldP spid="11" grpId="0"/>
      <p:bldP spid="12" grpId="0" animBg="1"/>
      <p:bldP spid="13" grpId="0"/>
      <p:bldP spid="13" grpId="1"/>
      <p:bldP spid="1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170BC699-5B03-49ED-B20B-2642D933CAB7}"/>
              </a:ext>
            </a:extLst>
          </p:cNvPr>
          <p:cNvSpPr/>
          <p:nvPr/>
        </p:nvSpPr>
        <p:spPr>
          <a:xfrm>
            <a:off x="2748875" y="2716709"/>
            <a:ext cx="1010618" cy="101061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38555" eaLnBrk="0" fontAlgn="base" hangingPunct="0">
              <a:spcBef>
                <a:spcPct val="0"/>
              </a:spcBef>
              <a:spcAft>
                <a:spcPct val="0"/>
              </a:spcAft>
            </a:pPr>
            <a:r>
              <a:rPr lang="en-US" altLang="zh-CN" sz="7200" dirty="0">
                <a:solidFill>
                  <a:schemeClr val="bg1"/>
                </a:solidFill>
                <a:cs typeface="+mn-ea"/>
                <a:sym typeface="+mn-lt"/>
              </a:rPr>
              <a:t>4</a:t>
            </a:r>
            <a:endParaRPr lang="zh-CN" altLang="en-US" sz="7200" dirty="0">
              <a:solidFill>
                <a:schemeClr val="bg1"/>
              </a:solidFill>
              <a:cs typeface="+mn-ea"/>
              <a:sym typeface="+mn-lt"/>
            </a:endParaRPr>
          </a:p>
        </p:txBody>
      </p:sp>
      <p:sp>
        <p:nvSpPr>
          <p:cNvPr id="3" name="TextBox 10">
            <a:extLst>
              <a:ext uri="{FF2B5EF4-FFF2-40B4-BE49-F238E27FC236}">
                <a16:creationId xmlns:a16="http://schemas.microsoft.com/office/drawing/2014/main" id="{079BE23A-035E-43B5-8571-3B1BCD7AB195}"/>
              </a:ext>
            </a:extLst>
          </p:cNvPr>
          <p:cNvSpPr txBox="1"/>
          <p:nvPr/>
        </p:nvSpPr>
        <p:spPr>
          <a:xfrm>
            <a:off x="3978696" y="2714060"/>
            <a:ext cx="4727282" cy="769441"/>
          </a:xfrm>
          <a:prstGeom prst="rect">
            <a:avLst/>
          </a:prstGeom>
          <a:noFill/>
        </p:spPr>
        <p:txBody>
          <a:bodyPr wrap="square" rtlCol="0">
            <a:spAutoFit/>
          </a:bodyPr>
          <a:lstStyle/>
          <a:p>
            <a:pPr defTabSz="1238555" eaLnBrk="0" fontAlgn="base" hangingPunct="0">
              <a:spcBef>
                <a:spcPct val="0"/>
              </a:spcBef>
              <a:spcAft>
                <a:spcPct val="0"/>
              </a:spcAft>
            </a:pPr>
            <a:r>
              <a:rPr lang="zh-CN" altLang="en-US" sz="4400" spc="406" dirty="0">
                <a:solidFill>
                  <a:srgbClr val="00B0F0"/>
                </a:solidFill>
                <a:cs typeface="+mn-ea"/>
                <a:sym typeface="+mn-lt"/>
              </a:rPr>
              <a:t>下阶段工作安排</a:t>
            </a:r>
          </a:p>
        </p:txBody>
      </p:sp>
      <p:sp>
        <p:nvSpPr>
          <p:cNvPr id="4" name="TextBox 11">
            <a:extLst>
              <a:ext uri="{FF2B5EF4-FFF2-40B4-BE49-F238E27FC236}">
                <a16:creationId xmlns:a16="http://schemas.microsoft.com/office/drawing/2014/main" id="{424D3D0A-0035-456E-916F-EE30ABBB8ECB}"/>
              </a:ext>
            </a:extLst>
          </p:cNvPr>
          <p:cNvSpPr txBox="1"/>
          <p:nvPr/>
        </p:nvSpPr>
        <p:spPr>
          <a:xfrm>
            <a:off x="3978696" y="3429000"/>
            <a:ext cx="4508079" cy="276999"/>
          </a:xfrm>
          <a:prstGeom prst="rect">
            <a:avLst/>
          </a:prstGeom>
          <a:noFill/>
        </p:spPr>
        <p:txBody>
          <a:bodyPr wrap="square" rtlCol="0">
            <a:spAutoFit/>
          </a:bodyPr>
          <a:lstStyle/>
          <a:p>
            <a:pPr algn="dist" defTabSz="1238555" eaLnBrk="0" fontAlgn="base" hangingPunct="0">
              <a:spcBef>
                <a:spcPct val="0"/>
              </a:spcBef>
              <a:spcAft>
                <a:spcPct val="0"/>
              </a:spcAft>
            </a:pPr>
            <a:r>
              <a:rPr lang="en-US" altLang="zh-CN" sz="1200" spc="406" dirty="0">
                <a:solidFill>
                  <a:srgbClr val="00B0F0"/>
                </a:solidFill>
                <a:cs typeface="+mn-ea"/>
                <a:sym typeface="+mn-lt"/>
              </a:rPr>
              <a:t>Please click enter to </a:t>
            </a:r>
            <a:r>
              <a:rPr lang="en-US" altLang="zh-CN" sz="1200" spc="406" dirty="0" err="1">
                <a:solidFill>
                  <a:srgbClr val="00B0F0"/>
                </a:solidFill>
                <a:cs typeface="+mn-ea"/>
                <a:sym typeface="+mn-lt"/>
              </a:rPr>
              <a:t>addtext</a:t>
            </a:r>
            <a:r>
              <a:rPr lang="en-US" altLang="zh-CN" sz="1200" spc="406" dirty="0">
                <a:solidFill>
                  <a:srgbClr val="00B0F0"/>
                </a:solidFill>
                <a:cs typeface="+mn-ea"/>
                <a:sym typeface="+mn-lt"/>
              </a:rPr>
              <a:t> content</a:t>
            </a:r>
            <a:endParaRPr lang="zh-CN" altLang="en-US" sz="1200" spc="406" dirty="0">
              <a:solidFill>
                <a:srgbClr val="00B0F0"/>
              </a:solidFill>
              <a:cs typeface="+mn-ea"/>
              <a:sym typeface="+mn-lt"/>
            </a:endParaRPr>
          </a:p>
        </p:txBody>
      </p:sp>
    </p:spTree>
    <p:extLst>
      <p:ext uri="{BB962C8B-B14F-4D97-AF65-F5344CB8AC3E}">
        <p14:creationId xmlns:p14="http://schemas.microsoft.com/office/powerpoint/2010/main" val="118996116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3"/>
                                        </p:tgtEl>
                                        <p:attrNameLst>
                                          <p:attrName>ppt_y</p:attrName>
                                        </p:attrNameLst>
                                      </p:cBhvr>
                                      <p:tavLst>
                                        <p:tav tm="0">
                                          <p:val>
                                            <p:strVal val="#ppt_y"/>
                                          </p:val>
                                        </p:tav>
                                        <p:tav tm="100000">
                                          <p:val>
                                            <p:strVal val="#ppt_y"/>
                                          </p:val>
                                        </p:tav>
                                      </p:tavLst>
                                    </p:anim>
                                    <p:anim calcmode="lin" valueType="num">
                                      <p:cBhvr>
                                        <p:cTn id="15"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3"/>
                                        </p:tgtEl>
                                      </p:cBhvr>
                                    </p:animEffect>
                                  </p:childTnLst>
                                </p:cTn>
                              </p:par>
                            </p:childTnLst>
                          </p:cTn>
                        </p:par>
                        <p:par>
                          <p:cTn id="18" fill="hold">
                            <p:stCondLst>
                              <p:cond delay="1300"/>
                            </p:stCondLst>
                            <p:childTnLst>
                              <p:par>
                                <p:cTn id="19" presetID="26" presetClass="emph" presetSubtype="0" fill="hold" grpId="1" nodeType="afterEffect">
                                  <p:stCondLst>
                                    <p:cond delay="0"/>
                                  </p:stCondLst>
                                  <p:iterate type="lt">
                                    <p:tmPct val="0"/>
                                  </p:iterate>
                                  <p:childTnLst>
                                    <p:animEffect transition="out" filter="fade">
                                      <p:cBhvr>
                                        <p:cTn id="20" dur="500" tmFilter="0, 0; .2, .5; .8, .5; 1, 0"/>
                                        <p:tgtEl>
                                          <p:spTgt spid="3"/>
                                        </p:tgtEl>
                                      </p:cBhvr>
                                    </p:animEffect>
                                    <p:animScale>
                                      <p:cBhvr>
                                        <p:cTn id="21" dur="250" autoRev="1" fill="hold"/>
                                        <p:tgtEl>
                                          <p:spTgt spid="3"/>
                                        </p:tgtEl>
                                      </p:cBhvr>
                                      <p:by x="105000" y="105000"/>
                                    </p:animScale>
                                  </p:childTnLst>
                                </p:cTn>
                              </p:par>
                            </p:childTnLst>
                          </p:cTn>
                        </p:par>
                        <p:par>
                          <p:cTn id="22" fill="hold">
                            <p:stCondLst>
                              <p:cond delay="18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4"/>
                                        </p:tgtEl>
                                        <p:attrNameLst>
                                          <p:attrName>style.visibility</p:attrName>
                                        </p:attrNameLst>
                                      </p:cBhvr>
                                      <p:to>
                                        <p:strVal val="visible"/>
                                      </p:to>
                                    </p:set>
                                    <p:anim calcmode="lin" valueType="num">
                                      <p:cBhvr>
                                        <p:cTn id="25" dur="4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6" dur="400" fill="hold"/>
                                        <p:tgtEl>
                                          <p:spTgt spid="4"/>
                                        </p:tgtEl>
                                        <p:attrNameLst>
                                          <p:attrName>ppt_y</p:attrName>
                                        </p:attrNameLst>
                                      </p:cBhvr>
                                      <p:tavLst>
                                        <p:tav tm="0">
                                          <p:val>
                                            <p:strVal val="#ppt_y"/>
                                          </p:val>
                                        </p:tav>
                                        <p:tav tm="100000">
                                          <p:val>
                                            <p:strVal val="#ppt_y"/>
                                          </p:val>
                                        </p:tav>
                                      </p:tavLst>
                                    </p:anim>
                                    <p:anim calcmode="lin" valueType="num">
                                      <p:cBhvr>
                                        <p:cTn id="27" dur="4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8" dur="4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9" dur="4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3" grpId="1"/>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9A2CDCA5-2F3F-49AC-86EB-7CAC1DE3A164}"/>
              </a:ext>
            </a:extLst>
          </p:cNvPr>
          <p:cNvSpPr txBox="1"/>
          <p:nvPr/>
        </p:nvSpPr>
        <p:spPr>
          <a:xfrm>
            <a:off x="4195265" y="737341"/>
            <a:ext cx="4727282" cy="646331"/>
          </a:xfrm>
          <a:prstGeom prst="rect">
            <a:avLst/>
          </a:prstGeom>
          <a:noFill/>
        </p:spPr>
        <p:txBody>
          <a:bodyPr wrap="square" rtlCol="0">
            <a:spAutoFit/>
          </a:bodyPr>
          <a:lstStyle/>
          <a:p>
            <a:pPr defTabSz="1238555" eaLnBrk="0" fontAlgn="base" hangingPunct="0">
              <a:spcBef>
                <a:spcPct val="0"/>
              </a:spcBef>
              <a:spcAft>
                <a:spcPct val="0"/>
              </a:spcAft>
            </a:pPr>
            <a:r>
              <a:rPr lang="zh-CN" altLang="en-US" sz="3600" spc="406" dirty="0">
                <a:solidFill>
                  <a:srgbClr val="00B0F0"/>
                </a:solidFill>
                <a:cs typeface="+mn-ea"/>
                <a:sym typeface="+mn-lt"/>
              </a:rPr>
              <a:t>下阶段工作安排</a:t>
            </a:r>
          </a:p>
        </p:txBody>
      </p:sp>
      <p:sp>
        <p:nvSpPr>
          <p:cNvPr id="3" name="矩形 2">
            <a:extLst>
              <a:ext uri="{FF2B5EF4-FFF2-40B4-BE49-F238E27FC236}">
                <a16:creationId xmlns:a16="http://schemas.microsoft.com/office/drawing/2014/main" id="{295601F6-1F15-4A09-B77B-100B9244CACE}"/>
              </a:ext>
            </a:extLst>
          </p:cNvPr>
          <p:cNvSpPr/>
          <p:nvPr/>
        </p:nvSpPr>
        <p:spPr>
          <a:xfrm>
            <a:off x="6045177" y="1772817"/>
            <a:ext cx="45719" cy="3996444"/>
          </a:xfrm>
          <a:prstGeom prst="rect">
            <a:avLst/>
          </a:prstGeom>
          <a:solidFill>
            <a:schemeClr val="bg2">
              <a:lumMod val="100000"/>
            </a:schemeClr>
          </a:solidFill>
          <a:ln>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133">
              <a:solidFill>
                <a:schemeClr val="bg1"/>
              </a:solidFill>
              <a:cs typeface="+mn-ea"/>
              <a:sym typeface="+mn-lt"/>
            </a:endParaRPr>
          </a:p>
        </p:txBody>
      </p:sp>
      <p:grpSp>
        <p:nvGrpSpPr>
          <p:cNvPr id="4" name="组合 3">
            <a:extLst>
              <a:ext uri="{FF2B5EF4-FFF2-40B4-BE49-F238E27FC236}">
                <a16:creationId xmlns:a16="http://schemas.microsoft.com/office/drawing/2014/main" id="{950AE93E-5C3F-4B47-992C-421A6510E86D}"/>
              </a:ext>
            </a:extLst>
          </p:cNvPr>
          <p:cNvGrpSpPr/>
          <p:nvPr/>
        </p:nvGrpSpPr>
        <p:grpSpPr>
          <a:xfrm>
            <a:off x="1758899" y="1872339"/>
            <a:ext cx="3852428" cy="1234483"/>
            <a:chOff x="1919536" y="1456171"/>
            <a:chExt cx="3852428" cy="1234483"/>
          </a:xfrm>
        </p:grpSpPr>
        <p:grpSp>
          <p:nvGrpSpPr>
            <p:cNvPr id="5" name="组合 4">
              <a:extLst>
                <a:ext uri="{FF2B5EF4-FFF2-40B4-BE49-F238E27FC236}">
                  <a16:creationId xmlns:a16="http://schemas.microsoft.com/office/drawing/2014/main" id="{A563EA3A-E66A-4449-A122-A549A3C6751C}"/>
                </a:ext>
              </a:extLst>
            </p:cNvPr>
            <p:cNvGrpSpPr/>
            <p:nvPr/>
          </p:nvGrpSpPr>
          <p:grpSpPr>
            <a:xfrm>
              <a:off x="4559236" y="1456171"/>
              <a:ext cx="1212728" cy="1234483"/>
              <a:chOff x="4816253" y="1456171"/>
              <a:chExt cx="1212728" cy="1234483"/>
            </a:xfrm>
          </p:grpSpPr>
          <p:sp>
            <p:nvSpPr>
              <p:cNvPr id="9" name="对角圆角矩形 26">
                <a:extLst>
                  <a:ext uri="{FF2B5EF4-FFF2-40B4-BE49-F238E27FC236}">
                    <a16:creationId xmlns:a16="http://schemas.microsoft.com/office/drawing/2014/main" id="{609407F9-A65F-4BFC-AE42-4C3AA86FCF58}"/>
                  </a:ext>
                </a:extLst>
              </p:cNvPr>
              <p:cNvSpPr/>
              <p:nvPr/>
            </p:nvSpPr>
            <p:spPr>
              <a:xfrm rot="16200000">
                <a:off x="4805375" y="1467049"/>
                <a:ext cx="1234483" cy="1212728"/>
              </a:xfrm>
              <a:prstGeom prst="round2DiagRect">
                <a:avLst>
                  <a:gd name="adj1" fmla="val 50000"/>
                  <a:gd name="adj2" fmla="val 0"/>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133">
                  <a:solidFill>
                    <a:schemeClr val="bg1"/>
                  </a:solidFill>
                  <a:cs typeface="+mn-ea"/>
                  <a:sym typeface="+mn-lt"/>
                </a:endParaRPr>
              </a:p>
            </p:txBody>
          </p:sp>
          <p:sp>
            <p:nvSpPr>
              <p:cNvPr id="10" name="对角圆角矩形 27">
                <a:extLst>
                  <a:ext uri="{FF2B5EF4-FFF2-40B4-BE49-F238E27FC236}">
                    <a16:creationId xmlns:a16="http://schemas.microsoft.com/office/drawing/2014/main" id="{658B3B80-3FCD-4CE1-8E9E-1ED218D4D698}"/>
                  </a:ext>
                </a:extLst>
              </p:cNvPr>
              <p:cNvSpPr/>
              <p:nvPr/>
            </p:nvSpPr>
            <p:spPr>
              <a:xfrm rot="16200000">
                <a:off x="4916607" y="1564059"/>
                <a:ext cx="1034918" cy="1016679"/>
              </a:xfrm>
              <a:prstGeom prst="round2DiagRect">
                <a:avLst>
                  <a:gd name="adj1" fmla="val 50000"/>
                  <a:gd name="adj2" fmla="val 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133">
                  <a:solidFill>
                    <a:schemeClr val="bg1"/>
                  </a:solidFill>
                  <a:cs typeface="+mn-ea"/>
                  <a:sym typeface="+mn-lt"/>
                </a:endParaRPr>
              </a:p>
            </p:txBody>
          </p:sp>
          <p:sp>
            <p:nvSpPr>
              <p:cNvPr id="11" name="任意多边形 28">
                <a:extLst>
                  <a:ext uri="{FF2B5EF4-FFF2-40B4-BE49-F238E27FC236}">
                    <a16:creationId xmlns:a16="http://schemas.microsoft.com/office/drawing/2014/main" id="{6E67645C-1046-402F-82DF-09AC85053F6A}"/>
                  </a:ext>
                </a:extLst>
              </p:cNvPr>
              <p:cNvSpPr>
                <a:spLocks/>
              </p:cNvSpPr>
              <p:nvPr/>
            </p:nvSpPr>
            <p:spPr bwMode="auto">
              <a:xfrm>
                <a:off x="5250981" y="1792284"/>
                <a:ext cx="393853" cy="579957"/>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bg1"/>
              </a:solidFill>
              <a:ln w="9525">
                <a:noFill/>
                <a:round/>
                <a:headEnd/>
                <a:tailEnd/>
              </a:ln>
            </p:spPr>
            <p:txBody>
              <a:bodyPr anchor="ctr"/>
              <a:lstStyle/>
              <a:p>
                <a:pPr algn="ctr"/>
                <a:endParaRPr sz="2133">
                  <a:solidFill>
                    <a:schemeClr val="bg1"/>
                  </a:solidFill>
                  <a:cs typeface="+mn-ea"/>
                  <a:sym typeface="+mn-lt"/>
                </a:endParaRPr>
              </a:p>
            </p:txBody>
          </p:sp>
        </p:grpSp>
        <p:grpSp>
          <p:nvGrpSpPr>
            <p:cNvPr id="6" name="组合 5">
              <a:extLst>
                <a:ext uri="{FF2B5EF4-FFF2-40B4-BE49-F238E27FC236}">
                  <a16:creationId xmlns:a16="http://schemas.microsoft.com/office/drawing/2014/main" id="{179D30CC-1734-453E-A526-A59B4E1595F3}"/>
                </a:ext>
              </a:extLst>
            </p:cNvPr>
            <p:cNvGrpSpPr/>
            <p:nvPr/>
          </p:nvGrpSpPr>
          <p:grpSpPr>
            <a:xfrm>
              <a:off x="1919536" y="1627593"/>
              <a:ext cx="2639700" cy="891638"/>
              <a:chOff x="1918379" y="1734048"/>
              <a:chExt cx="2348822" cy="891638"/>
            </a:xfrm>
          </p:grpSpPr>
          <p:sp>
            <p:nvSpPr>
              <p:cNvPr id="7" name="文本框 18">
                <a:extLst>
                  <a:ext uri="{FF2B5EF4-FFF2-40B4-BE49-F238E27FC236}">
                    <a16:creationId xmlns:a16="http://schemas.microsoft.com/office/drawing/2014/main" id="{FC1DC7CE-576E-43D8-BCC2-6A403205C4A0}"/>
                  </a:ext>
                </a:extLst>
              </p:cNvPr>
              <p:cNvSpPr txBox="1"/>
              <p:nvPr/>
            </p:nvSpPr>
            <p:spPr>
              <a:xfrm>
                <a:off x="1918379" y="2071688"/>
                <a:ext cx="2348822" cy="553998"/>
              </a:xfrm>
              <a:prstGeom prst="rect">
                <a:avLst/>
              </a:prstGeom>
              <a:noFill/>
            </p:spPr>
            <p:txBody>
              <a:bodyPr wrap="square" rIns="480000" anchor="t" anchorCtr="0">
                <a:normAutofit/>
              </a:bodyPr>
              <a:lstStyle/>
              <a:p>
                <a:pPr algn="r">
                  <a:lnSpc>
                    <a:spcPct val="120000"/>
                  </a:lnSpc>
                </a:pPr>
                <a:r>
                  <a:rPr lang="zh-CN" altLang="en-US" sz="1067">
                    <a:solidFill>
                      <a:schemeClr val="bg1"/>
                    </a:solidFill>
                    <a:cs typeface="+mn-ea"/>
                    <a:sym typeface="+mn-lt"/>
                  </a:rPr>
                  <a:t>此部分内容作为文字排版占位显示 （建议使用主题字体）</a:t>
                </a:r>
              </a:p>
            </p:txBody>
          </p:sp>
          <p:sp>
            <p:nvSpPr>
              <p:cNvPr id="8" name="矩形 7">
                <a:extLst>
                  <a:ext uri="{FF2B5EF4-FFF2-40B4-BE49-F238E27FC236}">
                    <a16:creationId xmlns:a16="http://schemas.microsoft.com/office/drawing/2014/main" id="{381AD536-017D-4D46-A9E1-8538AB0D5D61}"/>
                  </a:ext>
                </a:extLst>
              </p:cNvPr>
              <p:cNvSpPr/>
              <p:nvPr/>
            </p:nvSpPr>
            <p:spPr>
              <a:xfrm>
                <a:off x="2985227" y="1734048"/>
                <a:ext cx="1281974" cy="323165"/>
              </a:xfrm>
              <a:prstGeom prst="rect">
                <a:avLst/>
              </a:prstGeom>
            </p:spPr>
            <p:txBody>
              <a:bodyPr wrap="none" lIns="0" tIns="0" rIns="480000" bIns="0" anchor="b" anchorCtr="0">
                <a:normAutofit/>
              </a:bodyPr>
              <a:lstStyle/>
              <a:p>
                <a:pPr algn="r"/>
                <a:r>
                  <a:rPr lang="zh-CN" altLang="en-US" sz="1600" b="1" dirty="0">
                    <a:solidFill>
                      <a:schemeClr val="bg1"/>
                    </a:solidFill>
                    <a:cs typeface="+mn-ea"/>
                    <a:sym typeface="+mn-lt"/>
                  </a:rPr>
                  <a:t>标题文本预设</a:t>
                </a:r>
              </a:p>
            </p:txBody>
          </p:sp>
        </p:grpSp>
      </p:grpSp>
      <p:grpSp>
        <p:nvGrpSpPr>
          <p:cNvPr id="12" name="组合 11">
            <a:extLst>
              <a:ext uri="{FF2B5EF4-FFF2-40B4-BE49-F238E27FC236}">
                <a16:creationId xmlns:a16="http://schemas.microsoft.com/office/drawing/2014/main" id="{68F25D4D-D906-4284-9847-5EBEBE94F28F}"/>
              </a:ext>
            </a:extLst>
          </p:cNvPr>
          <p:cNvGrpSpPr/>
          <p:nvPr/>
        </p:nvGrpSpPr>
        <p:grpSpPr>
          <a:xfrm>
            <a:off x="6539982" y="3192601"/>
            <a:ext cx="3841020" cy="1234483"/>
            <a:chOff x="6359436" y="2728516"/>
            <a:chExt cx="3841020" cy="1234483"/>
          </a:xfrm>
        </p:grpSpPr>
        <p:grpSp>
          <p:nvGrpSpPr>
            <p:cNvPr id="13" name="组合 12">
              <a:extLst>
                <a:ext uri="{FF2B5EF4-FFF2-40B4-BE49-F238E27FC236}">
                  <a16:creationId xmlns:a16="http://schemas.microsoft.com/office/drawing/2014/main" id="{75D60575-64A9-4D08-88D1-EC782AF751ED}"/>
                </a:ext>
              </a:extLst>
            </p:cNvPr>
            <p:cNvGrpSpPr/>
            <p:nvPr/>
          </p:nvGrpSpPr>
          <p:grpSpPr>
            <a:xfrm>
              <a:off x="6359436" y="2728516"/>
              <a:ext cx="1212728" cy="1234483"/>
              <a:chOff x="6129344" y="2728516"/>
              <a:chExt cx="1212728" cy="1234483"/>
            </a:xfrm>
          </p:grpSpPr>
          <p:sp>
            <p:nvSpPr>
              <p:cNvPr id="17" name="对角圆角矩形 23">
                <a:extLst>
                  <a:ext uri="{FF2B5EF4-FFF2-40B4-BE49-F238E27FC236}">
                    <a16:creationId xmlns:a16="http://schemas.microsoft.com/office/drawing/2014/main" id="{DC1E47E4-E414-4041-AABD-A5008DA6ED81}"/>
                  </a:ext>
                </a:extLst>
              </p:cNvPr>
              <p:cNvSpPr/>
              <p:nvPr/>
            </p:nvSpPr>
            <p:spPr>
              <a:xfrm rot="16200000">
                <a:off x="6118466" y="2739394"/>
                <a:ext cx="1234483" cy="1212728"/>
              </a:xfrm>
              <a:prstGeom prst="round2DiagRect">
                <a:avLst>
                  <a:gd name="adj1" fmla="val 50000"/>
                  <a:gd name="adj2" fmla="val 0"/>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133">
                  <a:solidFill>
                    <a:schemeClr val="bg1"/>
                  </a:solidFill>
                  <a:cs typeface="+mn-ea"/>
                  <a:sym typeface="+mn-lt"/>
                </a:endParaRPr>
              </a:p>
            </p:txBody>
          </p:sp>
          <p:sp>
            <p:nvSpPr>
              <p:cNvPr id="18" name="对角圆角矩形 24">
                <a:extLst>
                  <a:ext uri="{FF2B5EF4-FFF2-40B4-BE49-F238E27FC236}">
                    <a16:creationId xmlns:a16="http://schemas.microsoft.com/office/drawing/2014/main" id="{04C74703-51B0-443B-B490-A238C6B2389A}"/>
                  </a:ext>
                </a:extLst>
              </p:cNvPr>
              <p:cNvSpPr/>
              <p:nvPr/>
            </p:nvSpPr>
            <p:spPr>
              <a:xfrm rot="16200000">
                <a:off x="6229698" y="2836404"/>
                <a:ext cx="1034918" cy="1016679"/>
              </a:xfrm>
              <a:prstGeom prst="round2DiagRect">
                <a:avLst>
                  <a:gd name="adj1" fmla="val 500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133">
                  <a:solidFill>
                    <a:schemeClr val="bg1"/>
                  </a:solidFill>
                  <a:cs typeface="+mn-ea"/>
                  <a:sym typeface="+mn-lt"/>
                </a:endParaRPr>
              </a:p>
            </p:txBody>
          </p:sp>
          <p:sp>
            <p:nvSpPr>
              <p:cNvPr id="19" name="任意多边形 25">
                <a:extLst>
                  <a:ext uri="{FF2B5EF4-FFF2-40B4-BE49-F238E27FC236}">
                    <a16:creationId xmlns:a16="http://schemas.microsoft.com/office/drawing/2014/main" id="{7A664F4E-E9A2-4396-99CF-6165CAE5046B}"/>
                  </a:ext>
                </a:extLst>
              </p:cNvPr>
              <p:cNvSpPr>
                <a:spLocks/>
              </p:cNvSpPr>
              <p:nvPr/>
            </p:nvSpPr>
            <p:spPr bwMode="auto">
              <a:xfrm flipH="1">
                <a:off x="6553991" y="3036256"/>
                <a:ext cx="353336" cy="594499"/>
              </a:xfrm>
              <a:custGeom>
                <a:avLst/>
                <a:gdLst/>
                <a:ahLst/>
                <a:cxnLst>
                  <a:cxn ang="0">
                    <a:pos x="29" y="44"/>
                  </a:cxn>
                  <a:cxn ang="0">
                    <a:pos x="24" y="49"/>
                  </a:cxn>
                  <a:cxn ang="0">
                    <a:pos x="5" y="49"/>
                  </a:cxn>
                  <a:cxn ang="0">
                    <a:pos x="0" y="44"/>
                  </a:cxn>
                  <a:cxn ang="0">
                    <a:pos x="0" y="5"/>
                  </a:cxn>
                  <a:cxn ang="0">
                    <a:pos x="5" y="0"/>
                  </a:cxn>
                  <a:cxn ang="0">
                    <a:pos x="24" y="0"/>
                  </a:cxn>
                  <a:cxn ang="0">
                    <a:pos x="29" y="5"/>
                  </a:cxn>
                  <a:cxn ang="0">
                    <a:pos x="29" y="44"/>
                  </a:cxn>
                  <a:cxn ang="0">
                    <a:pos x="25" y="11"/>
                  </a:cxn>
                  <a:cxn ang="0">
                    <a:pos x="24" y="10"/>
                  </a:cxn>
                  <a:cxn ang="0">
                    <a:pos x="5" y="10"/>
                  </a:cxn>
                  <a:cxn ang="0">
                    <a:pos x="3" y="11"/>
                  </a:cxn>
                  <a:cxn ang="0">
                    <a:pos x="3" y="38"/>
                  </a:cxn>
                  <a:cxn ang="0">
                    <a:pos x="5" y="39"/>
                  </a:cxn>
                  <a:cxn ang="0">
                    <a:pos x="24" y="39"/>
                  </a:cxn>
                  <a:cxn ang="0">
                    <a:pos x="25" y="38"/>
                  </a:cxn>
                  <a:cxn ang="0">
                    <a:pos x="25" y="11"/>
                  </a:cxn>
                  <a:cxn ang="0">
                    <a:pos x="17" y="5"/>
                  </a:cxn>
                  <a:cxn ang="0">
                    <a:pos x="11" y="5"/>
                  </a:cxn>
                  <a:cxn ang="0">
                    <a:pos x="11" y="6"/>
                  </a:cxn>
                  <a:cxn ang="0">
                    <a:pos x="11" y="6"/>
                  </a:cxn>
                  <a:cxn ang="0">
                    <a:pos x="17" y="6"/>
                  </a:cxn>
                  <a:cxn ang="0">
                    <a:pos x="18" y="6"/>
                  </a:cxn>
                  <a:cxn ang="0">
                    <a:pos x="17" y="5"/>
                  </a:cxn>
                  <a:cxn ang="0">
                    <a:pos x="14" y="41"/>
                  </a:cxn>
                  <a:cxn ang="0">
                    <a:pos x="11" y="44"/>
                  </a:cxn>
                  <a:cxn ang="0">
                    <a:pos x="14" y="47"/>
                  </a:cxn>
                  <a:cxn ang="0">
                    <a:pos x="17" y="44"/>
                  </a:cxn>
                  <a:cxn ang="0">
                    <a:pos x="14" y="41"/>
                  </a:cxn>
                </a:cxnLst>
                <a:rect l="0" t="0" r="r" b="b"/>
                <a:pathLst>
                  <a:path w="29" h="49">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bg1"/>
              </a:solidFill>
              <a:ln w="9525">
                <a:noFill/>
                <a:round/>
                <a:headEnd/>
                <a:tailEnd/>
              </a:ln>
            </p:spPr>
            <p:txBody>
              <a:bodyPr anchor="ctr"/>
              <a:lstStyle/>
              <a:p>
                <a:pPr algn="ctr"/>
                <a:endParaRPr sz="2133">
                  <a:solidFill>
                    <a:schemeClr val="bg1"/>
                  </a:solidFill>
                  <a:cs typeface="+mn-ea"/>
                  <a:sym typeface="+mn-lt"/>
                </a:endParaRPr>
              </a:p>
            </p:txBody>
          </p:sp>
        </p:grpSp>
        <p:grpSp>
          <p:nvGrpSpPr>
            <p:cNvPr id="14" name="组合 13">
              <a:extLst>
                <a:ext uri="{FF2B5EF4-FFF2-40B4-BE49-F238E27FC236}">
                  <a16:creationId xmlns:a16="http://schemas.microsoft.com/office/drawing/2014/main" id="{62915B93-4E2E-457C-9865-CC6E69C35605}"/>
                </a:ext>
              </a:extLst>
            </p:cNvPr>
            <p:cNvGrpSpPr/>
            <p:nvPr/>
          </p:nvGrpSpPr>
          <p:grpSpPr>
            <a:xfrm>
              <a:off x="7572164" y="2897654"/>
              <a:ext cx="2628292" cy="877163"/>
              <a:chOff x="7996808" y="1734930"/>
              <a:chExt cx="2348822" cy="877163"/>
            </a:xfrm>
          </p:grpSpPr>
          <p:sp>
            <p:nvSpPr>
              <p:cNvPr id="15" name="文本框 14">
                <a:extLst>
                  <a:ext uri="{FF2B5EF4-FFF2-40B4-BE49-F238E27FC236}">
                    <a16:creationId xmlns:a16="http://schemas.microsoft.com/office/drawing/2014/main" id="{183E945F-5AEE-470E-A95C-E2BFD8670E2F}"/>
                  </a:ext>
                </a:extLst>
              </p:cNvPr>
              <p:cNvSpPr txBox="1"/>
              <p:nvPr/>
            </p:nvSpPr>
            <p:spPr>
              <a:xfrm>
                <a:off x="7996808" y="2058095"/>
                <a:ext cx="2348822" cy="553998"/>
              </a:xfrm>
              <a:prstGeom prst="rect">
                <a:avLst/>
              </a:prstGeom>
              <a:noFill/>
            </p:spPr>
            <p:txBody>
              <a:bodyPr wrap="square" lIns="480000" rIns="288000" anchor="ctr" anchorCtr="0">
                <a:normAutofit/>
              </a:bodyPr>
              <a:lstStyle/>
              <a:p>
                <a:pPr>
                  <a:lnSpc>
                    <a:spcPct val="120000"/>
                  </a:lnSpc>
                </a:pPr>
                <a:r>
                  <a:rPr lang="zh-CN" altLang="en-US" sz="933">
                    <a:solidFill>
                      <a:schemeClr val="bg1"/>
                    </a:solidFill>
                    <a:cs typeface="+mn-ea"/>
                    <a:sym typeface="+mn-lt"/>
                  </a:rPr>
                  <a:t>此部分内容作为文字排版占位显示 （建议使用主题字体）</a:t>
                </a:r>
              </a:p>
            </p:txBody>
          </p:sp>
          <p:sp>
            <p:nvSpPr>
              <p:cNvPr id="16" name="矩形 15">
                <a:extLst>
                  <a:ext uri="{FF2B5EF4-FFF2-40B4-BE49-F238E27FC236}">
                    <a16:creationId xmlns:a16="http://schemas.microsoft.com/office/drawing/2014/main" id="{43617C53-0E9E-4DBB-8DA2-31D37BD725F9}"/>
                  </a:ext>
                </a:extLst>
              </p:cNvPr>
              <p:cNvSpPr/>
              <p:nvPr/>
            </p:nvSpPr>
            <p:spPr>
              <a:xfrm>
                <a:off x="7996808" y="1734930"/>
                <a:ext cx="1482456" cy="323165"/>
              </a:xfrm>
              <a:prstGeom prst="rect">
                <a:avLst/>
              </a:prstGeom>
            </p:spPr>
            <p:txBody>
              <a:bodyPr wrap="none" lIns="480000" tIns="0" rIns="288000" bIns="0" anchor="ctr" anchorCtr="0">
                <a:normAutofit/>
              </a:bodyPr>
              <a:lstStyle/>
              <a:p>
                <a:r>
                  <a:rPr lang="zh-CN" altLang="en-US" sz="1600" b="1">
                    <a:solidFill>
                      <a:schemeClr val="bg1"/>
                    </a:solidFill>
                    <a:cs typeface="+mn-ea"/>
                    <a:sym typeface="+mn-lt"/>
                  </a:rPr>
                  <a:t>标题文本预设</a:t>
                </a:r>
              </a:p>
            </p:txBody>
          </p:sp>
        </p:grpSp>
      </p:grpSp>
      <p:grpSp>
        <p:nvGrpSpPr>
          <p:cNvPr id="20" name="组合 19">
            <a:extLst>
              <a:ext uri="{FF2B5EF4-FFF2-40B4-BE49-F238E27FC236}">
                <a16:creationId xmlns:a16="http://schemas.microsoft.com/office/drawing/2014/main" id="{A9482B46-9E6A-4FD0-85E6-B9DEFECF1D0F}"/>
              </a:ext>
            </a:extLst>
          </p:cNvPr>
          <p:cNvGrpSpPr/>
          <p:nvPr/>
        </p:nvGrpSpPr>
        <p:grpSpPr>
          <a:xfrm>
            <a:off x="1758899" y="4437112"/>
            <a:ext cx="3852428" cy="1189683"/>
            <a:chOff x="1919536" y="3535572"/>
            <a:chExt cx="3852428" cy="1189683"/>
          </a:xfrm>
        </p:grpSpPr>
        <p:grpSp>
          <p:nvGrpSpPr>
            <p:cNvPr id="21" name="组合 20">
              <a:extLst>
                <a:ext uri="{FF2B5EF4-FFF2-40B4-BE49-F238E27FC236}">
                  <a16:creationId xmlns:a16="http://schemas.microsoft.com/office/drawing/2014/main" id="{C80A1D82-D36D-4F39-A4C3-AE4DD03578F6}"/>
                </a:ext>
              </a:extLst>
            </p:cNvPr>
            <p:cNvGrpSpPr/>
            <p:nvPr/>
          </p:nvGrpSpPr>
          <p:grpSpPr>
            <a:xfrm>
              <a:off x="4603247" y="3535572"/>
              <a:ext cx="1168717" cy="1189683"/>
              <a:chOff x="4852515" y="3535572"/>
              <a:chExt cx="1168717" cy="1189683"/>
            </a:xfrm>
          </p:grpSpPr>
          <p:sp>
            <p:nvSpPr>
              <p:cNvPr id="25" name="对角圆角矩形 29">
                <a:extLst>
                  <a:ext uri="{FF2B5EF4-FFF2-40B4-BE49-F238E27FC236}">
                    <a16:creationId xmlns:a16="http://schemas.microsoft.com/office/drawing/2014/main" id="{64DCD1AC-ABF7-448F-98BA-337A011CFCF3}"/>
                  </a:ext>
                </a:extLst>
              </p:cNvPr>
              <p:cNvSpPr/>
              <p:nvPr/>
            </p:nvSpPr>
            <p:spPr>
              <a:xfrm rot="16200000">
                <a:off x="4842032" y="3546055"/>
                <a:ext cx="1189683" cy="1168717"/>
              </a:xfrm>
              <a:prstGeom prst="round2DiagRect">
                <a:avLst>
                  <a:gd name="adj1" fmla="val 50000"/>
                  <a:gd name="adj2" fmla="val 0"/>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133">
                  <a:solidFill>
                    <a:schemeClr val="bg1"/>
                  </a:solidFill>
                  <a:cs typeface="+mn-ea"/>
                  <a:sym typeface="+mn-lt"/>
                </a:endParaRPr>
              </a:p>
            </p:txBody>
          </p:sp>
          <p:sp>
            <p:nvSpPr>
              <p:cNvPr id="26" name="对角圆角矩形 30">
                <a:extLst>
                  <a:ext uri="{FF2B5EF4-FFF2-40B4-BE49-F238E27FC236}">
                    <a16:creationId xmlns:a16="http://schemas.microsoft.com/office/drawing/2014/main" id="{BAC592F7-C9C5-4DCB-8F51-B90B37413296}"/>
                  </a:ext>
                </a:extLst>
              </p:cNvPr>
              <p:cNvSpPr/>
              <p:nvPr/>
            </p:nvSpPr>
            <p:spPr>
              <a:xfrm rot="16200000">
                <a:off x="4949228" y="3639545"/>
                <a:ext cx="997360" cy="979782"/>
              </a:xfrm>
              <a:prstGeom prst="round2DiagRect">
                <a:avLst>
                  <a:gd name="adj1" fmla="val 500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133">
                  <a:solidFill>
                    <a:schemeClr val="bg1"/>
                  </a:solidFill>
                  <a:cs typeface="+mn-ea"/>
                  <a:sym typeface="+mn-lt"/>
                </a:endParaRPr>
              </a:p>
            </p:txBody>
          </p:sp>
          <p:sp>
            <p:nvSpPr>
              <p:cNvPr id="27" name="任意多边形 31">
                <a:extLst>
                  <a:ext uri="{FF2B5EF4-FFF2-40B4-BE49-F238E27FC236}">
                    <a16:creationId xmlns:a16="http://schemas.microsoft.com/office/drawing/2014/main" id="{60E18892-DA60-46DA-8048-1CB51A0A34A3}"/>
                  </a:ext>
                </a:extLst>
              </p:cNvPr>
              <p:cNvSpPr>
                <a:spLocks/>
              </p:cNvSpPr>
              <p:nvPr/>
            </p:nvSpPr>
            <p:spPr bwMode="auto">
              <a:xfrm rot="10800000" flipV="1">
                <a:off x="5200395" y="3857401"/>
                <a:ext cx="444440" cy="482637"/>
              </a:xfrm>
              <a:custGeom>
                <a:avLst/>
                <a:gdLst/>
                <a:ahLst/>
                <a:cxnLst>
                  <a:cxn ang="0">
                    <a:pos x="55" y="64"/>
                  </a:cxn>
                  <a:cxn ang="0">
                    <a:pos x="0" y="59"/>
                  </a:cxn>
                  <a:cxn ang="0">
                    <a:pos x="4" y="9"/>
                  </a:cxn>
                  <a:cxn ang="0">
                    <a:pos x="9" y="5"/>
                  </a:cxn>
                  <a:cxn ang="0">
                    <a:pos x="17" y="0"/>
                  </a:cxn>
                  <a:cxn ang="0">
                    <a:pos x="23" y="9"/>
                  </a:cxn>
                  <a:cxn ang="0">
                    <a:pos x="36" y="5"/>
                  </a:cxn>
                  <a:cxn ang="0">
                    <a:pos x="44" y="0"/>
                  </a:cxn>
                  <a:cxn ang="0">
                    <a:pos x="50" y="9"/>
                  </a:cxn>
                  <a:cxn ang="0">
                    <a:pos x="59" y="13"/>
                  </a:cxn>
                  <a:cxn ang="0">
                    <a:pos x="15" y="33"/>
                  </a:cxn>
                  <a:cxn ang="0">
                    <a:pos x="4" y="23"/>
                  </a:cxn>
                  <a:cxn ang="0">
                    <a:pos x="15" y="33"/>
                  </a:cxn>
                  <a:cxn ang="0">
                    <a:pos x="15" y="35"/>
                  </a:cxn>
                  <a:cxn ang="0">
                    <a:pos x="4" y="47"/>
                  </a:cxn>
                  <a:cxn ang="0">
                    <a:pos x="15" y="59"/>
                  </a:cxn>
                  <a:cxn ang="0">
                    <a:pos x="4" y="49"/>
                  </a:cxn>
                  <a:cxn ang="0">
                    <a:pos x="15" y="59"/>
                  </a:cxn>
                  <a:cxn ang="0">
                    <a:pos x="17" y="4"/>
                  </a:cxn>
                  <a:cxn ang="0">
                    <a:pos x="13" y="5"/>
                  </a:cxn>
                  <a:cxn ang="0">
                    <a:pos x="15" y="17"/>
                  </a:cxn>
                  <a:cxn ang="0">
                    <a:pos x="18" y="16"/>
                  </a:cxn>
                  <a:cxn ang="0">
                    <a:pos x="28" y="33"/>
                  </a:cxn>
                  <a:cxn ang="0">
                    <a:pos x="17" y="23"/>
                  </a:cxn>
                  <a:cxn ang="0">
                    <a:pos x="28" y="33"/>
                  </a:cxn>
                  <a:cxn ang="0">
                    <a:pos x="28" y="35"/>
                  </a:cxn>
                  <a:cxn ang="0">
                    <a:pos x="17" y="47"/>
                  </a:cxn>
                  <a:cxn ang="0">
                    <a:pos x="28" y="59"/>
                  </a:cxn>
                  <a:cxn ang="0">
                    <a:pos x="17" y="49"/>
                  </a:cxn>
                  <a:cxn ang="0">
                    <a:pos x="28" y="59"/>
                  </a:cxn>
                  <a:cxn ang="0">
                    <a:pos x="42" y="23"/>
                  </a:cxn>
                  <a:cxn ang="0">
                    <a:pos x="31" y="33"/>
                  </a:cxn>
                  <a:cxn ang="0">
                    <a:pos x="42" y="47"/>
                  </a:cxn>
                  <a:cxn ang="0">
                    <a:pos x="31" y="35"/>
                  </a:cxn>
                  <a:cxn ang="0">
                    <a:pos x="42" y="47"/>
                  </a:cxn>
                  <a:cxn ang="0">
                    <a:pos x="42" y="49"/>
                  </a:cxn>
                  <a:cxn ang="0">
                    <a:pos x="31" y="59"/>
                  </a:cxn>
                  <a:cxn ang="0">
                    <a:pos x="45" y="5"/>
                  </a:cxn>
                  <a:cxn ang="0">
                    <a:pos x="42" y="4"/>
                  </a:cxn>
                  <a:cxn ang="0">
                    <a:pos x="41" y="16"/>
                  </a:cxn>
                  <a:cxn ang="0">
                    <a:pos x="44" y="17"/>
                  </a:cxn>
                  <a:cxn ang="0">
                    <a:pos x="45" y="5"/>
                  </a:cxn>
                  <a:cxn ang="0">
                    <a:pos x="55" y="23"/>
                  </a:cxn>
                  <a:cxn ang="0">
                    <a:pos x="44" y="33"/>
                  </a:cxn>
                  <a:cxn ang="0">
                    <a:pos x="55" y="47"/>
                  </a:cxn>
                  <a:cxn ang="0">
                    <a:pos x="44" y="35"/>
                  </a:cxn>
                  <a:cxn ang="0">
                    <a:pos x="55" y="47"/>
                  </a:cxn>
                  <a:cxn ang="0">
                    <a:pos x="55" y="49"/>
                  </a:cxn>
                  <a:cxn ang="0">
                    <a:pos x="44" y="59"/>
                  </a:cxn>
                </a:cxnLst>
                <a:rect l="0" t="0" r="r" b="b"/>
                <a:pathLst>
                  <a:path w="59" h="64">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chemeClr val="bg1"/>
              </a:solidFill>
              <a:ln w="9525">
                <a:noFill/>
                <a:round/>
                <a:headEnd/>
                <a:tailEnd/>
              </a:ln>
            </p:spPr>
            <p:txBody>
              <a:bodyPr anchor="ctr"/>
              <a:lstStyle/>
              <a:p>
                <a:pPr algn="ctr"/>
                <a:endParaRPr sz="2133">
                  <a:solidFill>
                    <a:schemeClr val="bg1"/>
                  </a:solidFill>
                  <a:cs typeface="+mn-ea"/>
                  <a:sym typeface="+mn-lt"/>
                </a:endParaRPr>
              </a:p>
            </p:txBody>
          </p:sp>
        </p:grpSp>
        <p:grpSp>
          <p:nvGrpSpPr>
            <p:cNvPr id="22" name="组合 21">
              <a:extLst>
                <a:ext uri="{FF2B5EF4-FFF2-40B4-BE49-F238E27FC236}">
                  <a16:creationId xmlns:a16="http://schemas.microsoft.com/office/drawing/2014/main" id="{ED7CE740-6A6F-412C-8D1A-6A72C2A32F73}"/>
                </a:ext>
              </a:extLst>
            </p:cNvPr>
            <p:cNvGrpSpPr/>
            <p:nvPr/>
          </p:nvGrpSpPr>
          <p:grpSpPr>
            <a:xfrm>
              <a:off x="1919536" y="3684594"/>
              <a:ext cx="2639700" cy="891638"/>
              <a:chOff x="1918379" y="1734048"/>
              <a:chExt cx="2348822" cy="891638"/>
            </a:xfrm>
          </p:grpSpPr>
          <p:sp>
            <p:nvSpPr>
              <p:cNvPr id="23" name="文本框 14">
                <a:extLst>
                  <a:ext uri="{FF2B5EF4-FFF2-40B4-BE49-F238E27FC236}">
                    <a16:creationId xmlns:a16="http://schemas.microsoft.com/office/drawing/2014/main" id="{6AF14B8A-4DFA-44B0-B157-0E7FC1E10449}"/>
                  </a:ext>
                </a:extLst>
              </p:cNvPr>
              <p:cNvSpPr txBox="1"/>
              <p:nvPr/>
            </p:nvSpPr>
            <p:spPr>
              <a:xfrm>
                <a:off x="1918379" y="2071688"/>
                <a:ext cx="2348822" cy="553998"/>
              </a:xfrm>
              <a:prstGeom prst="rect">
                <a:avLst/>
              </a:prstGeom>
              <a:noFill/>
            </p:spPr>
            <p:txBody>
              <a:bodyPr wrap="square" rIns="480000" anchor="t" anchorCtr="0">
                <a:normAutofit/>
              </a:bodyPr>
              <a:lstStyle/>
              <a:p>
                <a:pPr algn="r">
                  <a:lnSpc>
                    <a:spcPct val="120000"/>
                  </a:lnSpc>
                </a:pPr>
                <a:r>
                  <a:rPr lang="zh-CN" altLang="en-US" sz="1067">
                    <a:solidFill>
                      <a:schemeClr val="bg1"/>
                    </a:solidFill>
                    <a:cs typeface="+mn-ea"/>
                    <a:sym typeface="+mn-lt"/>
                  </a:rPr>
                  <a:t>此部分内容作为文字排版占位显示 （建议使用主题字体）</a:t>
                </a:r>
              </a:p>
            </p:txBody>
          </p:sp>
          <p:sp>
            <p:nvSpPr>
              <p:cNvPr id="24" name="矩形 23">
                <a:extLst>
                  <a:ext uri="{FF2B5EF4-FFF2-40B4-BE49-F238E27FC236}">
                    <a16:creationId xmlns:a16="http://schemas.microsoft.com/office/drawing/2014/main" id="{2C09C6C0-5FB8-482F-801A-4F52C3C719F4}"/>
                  </a:ext>
                </a:extLst>
              </p:cNvPr>
              <p:cNvSpPr/>
              <p:nvPr/>
            </p:nvSpPr>
            <p:spPr>
              <a:xfrm>
                <a:off x="2985227" y="1734048"/>
                <a:ext cx="1281974" cy="323165"/>
              </a:xfrm>
              <a:prstGeom prst="rect">
                <a:avLst/>
              </a:prstGeom>
            </p:spPr>
            <p:txBody>
              <a:bodyPr wrap="none" lIns="0" tIns="0" rIns="480000" bIns="0" anchor="b" anchorCtr="0">
                <a:normAutofit/>
              </a:bodyPr>
              <a:lstStyle/>
              <a:p>
                <a:pPr algn="r"/>
                <a:r>
                  <a:rPr lang="zh-CN" altLang="en-US" sz="1600" b="1">
                    <a:solidFill>
                      <a:schemeClr val="bg1"/>
                    </a:solidFill>
                    <a:cs typeface="+mn-ea"/>
                    <a:sym typeface="+mn-lt"/>
                  </a:rPr>
                  <a:t>标题文本预设</a:t>
                </a:r>
              </a:p>
            </p:txBody>
          </p:sp>
        </p:grpSp>
      </p:grpSp>
    </p:spTree>
    <p:extLst>
      <p:ext uri="{BB962C8B-B14F-4D97-AF65-F5344CB8AC3E}">
        <p14:creationId xmlns:p14="http://schemas.microsoft.com/office/powerpoint/2010/main" val="285391961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par>
                                <p:cTn id="12" presetID="26" presetClass="emph" presetSubtype="0" fill="hold" grpId="1" nodeType="withEffect">
                                  <p:stCondLst>
                                    <p:cond delay="0"/>
                                  </p:stCondLst>
                                  <p:iterate type="lt">
                                    <p:tmPct val="0"/>
                                  </p:iterate>
                                  <p:childTnLst>
                                    <p:animEffect transition="out" filter="fade">
                                      <p:cBhvr>
                                        <p:cTn id="13" dur="500" tmFilter="0, 0; .2, .5; .8, .5; 1, 0"/>
                                        <p:tgtEl>
                                          <p:spTgt spid="2"/>
                                        </p:tgtEl>
                                      </p:cBhvr>
                                    </p:animEffect>
                                    <p:animScale>
                                      <p:cBhvr>
                                        <p:cTn id="14" dur="250" autoRev="1" fill="hold"/>
                                        <p:tgtEl>
                                          <p:spTgt spid="2"/>
                                        </p:tgtEl>
                                      </p:cBhvr>
                                      <p:by x="105000" y="105000"/>
                                    </p:animScale>
                                  </p:childTnLst>
                                </p:cTn>
                              </p:par>
                              <p:par>
                                <p:cTn id="15" presetID="16" presetClass="entr" presetSubtype="42"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arn(outHorizontal)">
                                      <p:cBhvr>
                                        <p:cTn id="17" dur="500"/>
                                        <p:tgtEl>
                                          <p:spTgt spid="3"/>
                                        </p:tgtEl>
                                      </p:cBhvr>
                                    </p:animEffect>
                                  </p:childTnLst>
                                </p:cTn>
                              </p:par>
                              <p:par>
                                <p:cTn id="18" presetID="31" presetClass="entr" presetSubtype="0" fill="hold" nodeType="with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p:cTn id="20" dur="1000" fill="hold"/>
                                        <p:tgtEl>
                                          <p:spTgt spid="4"/>
                                        </p:tgtEl>
                                        <p:attrNameLst>
                                          <p:attrName>ppt_w</p:attrName>
                                        </p:attrNameLst>
                                      </p:cBhvr>
                                      <p:tavLst>
                                        <p:tav tm="0">
                                          <p:val>
                                            <p:fltVal val="0"/>
                                          </p:val>
                                        </p:tav>
                                        <p:tav tm="100000">
                                          <p:val>
                                            <p:strVal val="#ppt_w"/>
                                          </p:val>
                                        </p:tav>
                                      </p:tavLst>
                                    </p:anim>
                                    <p:anim calcmode="lin" valueType="num">
                                      <p:cBhvr>
                                        <p:cTn id="21" dur="1000" fill="hold"/>
                                        <p:tgtEl>
                                          <p:spTgt spid="4"/>
                                        </p:tgtEl>
                                        <p:attrNameLst>
                                          <p:attrName>ppt_h</p:attrName>
                                        </p:attrNameLst>
                                      </p:cBhvr>
                                      <p:tavLst>
                                        <p:tav tm="0">
                                          <p:val>
                                            <p:fltVal val="0"/>
                                          </p:val>
                                        </p:tav>
                                        <p:tav tm="100000">
                                          <p:val>
                                            <p:strVal val="#ppt_h"/>
                                          </p:val>
                                        </p:tav>
                                      </p:tavLst>
                                    </p:anim>
                                    <p:anim calcmode="lin" valueType="num">
                                      <p:cBhvr>
                                        <p:cTn id="22" dur="1000" fill="hold"/>
                                        <p:tgtEl>
                                          <p:spTgt spid="4"/>
                                        </p:tgtEl>
                                        <p:attrNameLst>
                                          <p:attrName>style.rotation</p:attrName>
                                        </p:attrNameLst>
                                      </p:cBhvr>
                                      <p:tavLst>
                                        <p:tav tm="0">
                                          <p:val>
                                            <p:fltVal val="90"/>
                                          </p:val>
                                        </p:tav>
                                        <p:tav tm="100000">
                                          <p:val>
                                            <p:fltVal val="0"/>
                                          </p:val>
                                        </p:tav>
                                      </p:tavLst>
                                    </p:anim>
                                    <p:animEffect transition="in" filter="fade">
                                      <p:cBhvr>
                                        <p:cTn id="23" dur="1000"/>
                                        <p:tgtEl>
                                          <p:spTgt spid="4"/>
                                        </p:tgtEl>
                                      </p:cBhvr>
                                    </p:animEffect>
                                  </p:childTnLst>
                                </p:cTn>
                              </p:par>
                              <p:par>
                                <p:cTn id="24" presetID="31" presetClass="entr" presetSubtype="0" fill="hold" nodeType="withEffect">
                                  <p:stCondLst>
                                    <p:cond delay="0"/>
                                  </p:stCondLst>
                                  <p:childTnLst>
                                    <p:set>
                                      <p:cBhvr>
                                        <p:cTn id="25" dur="1" fill="hold">
                                          <p:stCondLst>
                                            <p:cond delay="0"/>
                                          </p:stCondLst>
                                        </p:cTn>
                                        <p:tgtEl>
                                          <p:spTgt spid="20"/>
                                        </p:tgtEl>
                                        <p:attrNameLst>
                                          <p:attrName>style.visibility</p:attrName>
                                        </p:attrNameLst>
                                      </p:cBhvr>
                                      <p:to>
                                        <p:strVal val="visible"/>
                                      </p:to>
                                    </p:set>
                                    <p:anim calcmode="lin" valueType="num">
                                      <p:cBhvr>
                                        <p:cTn id="26" dur="1000" fill="hold"/>
                                        <p:tgtEl>
                                          <p:spTgt spid="20"/>
                                        </p:tgtEl>
                                        <p:attrNameLst>
                                          <p:attrName>ppt_w</p:attrName>
                                        </p:attrNameLst>
                                      </p:cBhvr>
                                      <p:tavLst>
                                        <p:tav tm="0">
                                          <p:val>
                                            <p:fltVal val="0"/>
                                          </p:val>
                                        </p:tav>
                                        <p:tav tm="100000">
                                          <p:val>
                                            <p:strVal val="#ppt_w"/>
                                          </p:val>
                                        </p:tav>
                                      </p:tavLst>
                                    </p:anim>
                                    <p:anim calcmode="lin" valueType="num">
                                      <p:cBhvr>
                                        <p:cTn id="27" dur="1000" fill="hold"/>
                                        <p:tgtEl>
                                          <p:spTgt spid="20"/>
                                        </p:tgtEl>
                                        <p:attrNameLst>
                                          <p:attrName>ppt_h</p:attrName>
                                        </p:attrNameLst>
                                      </p:cBhvr>
                                      <p:tavLst>
                                        <p:tav tm="0">
                                          <p:val>
                                            <p:fltVal val="0"/>
                                          </p:val>
                                        </p:tav>
                                        <p:tav tm="100000">
                                          <p:val>
                                            <p:strVal val="#ppt_h"/>
                                          </p:val>
                                        </p:tav>
                                      </p:tavLst>
                                    </p:anim>
                                    <p:anim calcmode="lin" valueType="num">
                                      <p:cBhvr>
                                        <p:cTn id="28" dur="1000" fill="hold"/>
                                        <p:tgtEl>
                                          <p:spTgt spid="20"/>
                                        </p:tgtEl>
                                        <p:attrNameLst>
                                          <p:attrName>style.rotation</p:attrName>
                                        </p:attrNameLst>
                                      </p:cBhvr>
                                      <p:tavLst>
                                        <p:tav tm="0">
                                          <p:val>
                                            <p:fltVal val="90"/>
                                          </p:val>
                                        </p:tav>
                                        <p:tav tm="100000">
                                          <p:val>
                                            <p:fltVal val="0"/>
                                          </p:val>
                                        </p:tav>
                                      </p:tavLst>
                                    </p:anim>
                                    <p:animEffect transition="in" filter="fade">
                                      <p:cBhvr>
                                        <p:cTn id="29" dur="1000"/>
                                        <p:tgtEl>
                                          <p:spTgt spid="20"/>
                                        </p:tgtEl>
                                      </p:cBhvr>
                                    </p:animEffect>
                                  </p:childTnLst>
                                </p:cTn>
                              </p:par>
                              <p:par>
                                <p:cTn id="30" presetID="31" presetClass="entr" presetSubtype="0" fill="hold" nodeType="with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p:cTn id="32" dur="1000" fill="hold"/>
                                        <p:tgtEl>
                                          <p:spTgt spid="12"/>
                                        </p:tgtEl>
                                        <p:attrNameLst>
                                          <p:attrName>ppt_w</p:attrName>
                                        </p:attrNameLst>
                                      </p:cBhvr>
                                      <p:tavLst>
                                        <p:tav tm="0">
                                          <p:val>
                                            <p:fltVal val="0"/>
                                          </p:val>
                                        </p:tav>
                                        <p:tav tm="100000">
                                          <p:val>
                                            <p:strVal val="#ppt_w"/>
                                          </p:val>
                                        </p:tav>
                                      </p:tavLst>
                                    </p:anim>
                                    <p:anim calcmode="lin" valueType="num">
                                      <p:cBhvr>
                                        <p:cTn id="33" dur="1000" fill="hold"/>
                                        <p:tgtEl>
                                          <p:spTgt spid="12"/>
                                        </p:tgtEl>
                                        <p:attrNameLst>
                                          <p:attrName>ppt_h</p:attrName>
                                        </p:attrNameLst>
                                      </p:cBhvr>
                                      <p:tavLst>
                                        <p:tav tm="0">
                                          <p:val>
                                            <p:fltVal val="0"/>
                                          </p:val>
                                        </p:tav>
                                        <p:tav tm="100000">
                                          <p:val>
                                            <p:strVal val="#ppt_h"/>
                                          </p:val>
                                        </p:tav>
                                      </p:tavLst>
                                    </p:anim>
                                    <p:anim calcmode="lin" valueType="num">
                                      <p:cBhvr>
                                        <p:cTn id="34" dur="1000" fill="hold"/>
                                        <p:tgtEl>
                                          <p:spTgt spid="12"/>
                                        </p:tgtEl>
                                        <p:attrNameLst>
                                          <p:attrName>style.rotation</p:attrName>
                                        </p:attrNameLst>
                                      </p:cBhvr>
                                      <p:tavLst>
                                        <p:tav tm="0">
                                          <p:val>
                                            <p:fltVal val="90"/>
                                          </p:val>
                                        </p:tav>
                                        <p:tav tm="100000">
                                          <p:val>
                                            <p:fltVal val="0"/>
                                          </p:val>
                                        </p:tav>
                                      </p:tavLst>
                                    </p:anim>
                                    <p:animEffect transition="in" filter="fade">
                                      <p:cBhvr>
                                        <p:cTn id="35"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C58065C6-E505-48F8-A860-C6D5EE3D3686}"/>
              </a:ext>
            </a:extLst>
          </p:cNvPr>
          <p:cNvGrpSpPr/>
          <p:nvPr/>
        </p:nvGrpSpPr>
        <p:grpSpPr>
          <a:xfrm>
            <a:off x="719137" y="2816929"/>
            <a:ext cx="10753724" cy="2512536"/>
            <a:chOff x="608717" y="2008441"/>
            <a:chExt cx="10972096" cy="2563559"/>
          </a:xfrm>
        </p:grpSpPr>
        <p:sp>
          <p:nvSpPr>
            <p:cNvPr id="4" name="矩形 3">
              <a:extLst>
                <a:ext uri="{FF2B5EF4-FFF2-40B4-BE49-F238E27FC236}">
                  <a16:creationId xmlns:a16="http://schemas.microsoft.com/office/drawing/2014/main" id="{A7B50E47-22FC-407B-93E5-58051F41626C}"/>
                </a:ext>
              </a:extLst>
            </p:cNvPr>
            <p:cNvSpPr/>
            <p:nvPr/>
          </p:nvSpPr>
          <p:spPr>
            <a:xfrm>
              <a:off x="608717" y="2008441"/>
              <a:ext cx="2197559" cy="3866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chemeClr val="bg1"/>
                  </a:solidFill>
                  <a:effectLst/>
                  <a:uLnTx/>
                  <a:uFillTx/>
                  <a:cs typeface="+mn-ea"/>
                  <a:sym typeface="+mn-lt"/>
                </a:rPr>
                <a:t>6</a:t>
              </a:r>
              <a:r>
                <a:rPr kumimoji="0" lang="zh-CN" altLang="en-US" sz="1600" b="0" i="0" u="none" strike="noStrike" kern="1200" cap="none" spc="0" normalizeH="0" baseline="0" noProof="0" dirty="0">
                  <a:ln>
                    <a:noFill/>
                  </a:ln>
                  <a:solidFill>
                    <a:schemeClr val="bg1"/>
                  </a:solidFill>
                  <a:effectLst/>
                  <a:uLnTx/>
                  <a:uFillTx/>
                  <a:cs typeface="+mn-ea"/>
                  <a:sym typeface="+mn-lt"/>
                </a:rPr>
                <a:t>月</a:t>
              </a:r>
            </a:p>
          </p:txBody>
        </p:sp>
        <p:sp>
          <p:nvSpPr>
            <p:cNvPr id="5" name="矩形 4">
              <a:extLst>
                <a:ext uri="{FF2B5EF4-FFF2-40B4-BE49-F238E27FC236}">
                  <a16:creationId xmlns:a16="http://schemas.microsoft.com/office/drawing/2014/main" id="{B4D61CBF-3566-4983-B826-922CD6D3327D}"/>
                </a:ext>
              </a:extLst>
            </p:cNvPr>
            <p:cNvSpPr/>
            <p:nvPr/>
          </p:nvSpPr>
          <p:spPr>
            <a:xfrm>
              <a:off x="2806275" y="2008441"/>
              <a:ext cx="2197559" cy="38663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chemeClr val="bg1"/>
                  </a:solidFill>
                  <a:effectLst/>
                  <a:uLnTx/>
                  <a:uFillTx/>
                  <a:cs typeface="+mn-ea"/>
                  <a:sym typeface="+mn-lt"/>
                </a:rPr>
                <a:t>7</a:t>
              </a:r>
              <a:r>
                <a:rPr kumimoji="0" lang="zh-CN" altLang="en-US" sz="1600" b="0" i="0" u="none" strike="noStrike" kern="1200" cap="none" spc="0" normalizeH="0" baseline="0" noProof="0">
                  <a:ln>
                    <a:noFill/>
                  </a:ln>
                  <a:solidFill>
                    <a:schemeClr val="bg1"/>
                  </a:solidFill>
                  <a:effectLst/>
                  <a:uLnTx/>
                  <a:uFillTx/>
                  <a:cs typeface="+mn-ea"/>
                  <a:sym typeface="+mn-lt"/>
                </a:rPr>
                <a:t>月</a:t>
              </a:r>
            </a:p>
          </p:txBody>
        </p:sp>
        <p:sp>
          <p:nvSpPr>
            <p:cNvPr id="6" name="矩形 5">
              <a:extLst>
                <a:ext uri="{FF2B5EF4-FFF2-40B4-BE49-F238E27FC236}">
                  <a16:creationId xmlns:a16="http://schemas.microsoft.com/office/drawing/2014/main" id="{AEA85539-0F45-438B-AD9D-37A7D463AA89}"/>
                </a:ext>
              </a:extLst>
            </p:cNvPr>
            <p:cNvSpPr/>
            <p:nvPr/>
          </p:nvSpPr>
          <p:spPr>
            <a:xfrm>
              <a:off x="4988137" y="2008441"/>
              <a:ext cx="2197559" cy="38663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chemeClr val="bg1"/>
                  </a:solidFill>
                  <a:effectLst/>
                  <a:uLnTx/>
                  <a:uFillTx/>
                  <a:cs typeface="+mn-ea"/>
                  <a:sym typeface="+mn-lt"/>
                </a:rPr>
                <a:t>8</a:t>
              </a:r>
              <a:r>
                <a:rPr kumimoji="0" lang="zh-CN" altLang="en-US" sz="1600" b="0" i="0" u="none" strike="noStrike" kern="1200" cap="none" spc="0" normalizeH="0" baseline="0" noProof="0">
                  <a:ln>
                    <a:noFill/>
                  </a:ln>
                  <a:solidFill>
                    <a:schemeClr val="bg1"/>
                  </a:solidFill>
                  <a:effectLst/>
                  <a:uLnTx/>
                  <a:uFillTx/>
                  <a:cs typeface="+mn-ea"/>
                  <a:sym typeface="+mn-lt"/>
                </a:rPr>
                <a:t>月</a:t>
              </a:r>
            </a:p>
          </p:txBody>
        </p:sp>
        <p:sp>
          <p:nvSpPr>
            <p:cNvPr id="7" name="矩形 6">
              <a:extLst>
                <a:ext uri="{FF2B5EF4-FFF2-40B4-BE49-F238E27FC236}">
                  <a16:creationId xmlns:a16="http://schemas.microsoft.com/office/drawing/2014/main" id="{DCF0E2C4-9A7D-43B8-A641-A70D696D5C65}"/>
                </a:ext>
              </a:extLst>
            </p:cNvPr>
            <p:cNvSpPr/>
            <p:nvPr/>
          </p:nvSpPr>
          <p:spPr>
            <a:xfrm>
              <a:off x="7185695" y="2008441"/>
              <a:ext cx="2197559" cy="386636"/>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chemeClr val="bg1"/>
                  </a:solidFill>
                  <a:effectLst/>
                  <a:uLnTx/>
                  <a:uFillTx/>
                  <a:cs typeface="+mn-ea"/>
                  <a:sym typeface="+mn-lt"/>
                </a:rPr>
                <a:t>9</a:t>
              </a:r>
              <a:r>
                <a:rPr kumimoji="0" lang="zh-CN" altLang="en-US" sz="1600" b="0" i="0" u="none" strike="noStrike" kern="1200" cap="none" spc="0" normalizeH="0" baseline="0" noProof="0">
                  <a:ln>
                    <a:noFill/>
                  </a:ln>
                  <a:solidFill>
                    <a:schemeClr val="bg1"/>
                  </a:solidFill>
                  <a:effectLst/>
                  <a:uLnTx/>
                  <a:uFillTx/>
                  <a:cs typeface="+mn-ea"/>
                  <a:sym typeface="+mn-lt"/>
                </a:rPr>
                <a:t>月</a:t>
              </a:r>
            </a:p>
          </p:txBody>
        </p:sp>
        <p:sp>
          <p:nvSpPr>
            <p:cNvPr id="8" name="箭头: 五边形 7">
              <a:extLst>
                <a:ext uri="{FF2B5EF4-FFF2-40B4-BE49-F238E27FC236}">
                  <a16:creationId xmlns:a16="http://schemas.microsoft.com/office/drawing/2014/main" id="{44D9A115-9C24-4D98-A119-502E1EB98918}"/>
                </a:ext>
              </a:extLst>
            </p:cNvPr>
            <p:cNvSpPr/>
            <p:nvPr/>
          </p:nvSpPr>
          <p:spPr>
            <a:xfrm>
              <a:off x="9383254" y="2008441"/>
              <a:ext cx="2197559" cy="386636"/>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chemeClr val="bg1"/>
                  </a:solidFill>
                  <a:effectLst/>
                  <a:uLnTx/>
                  <a:uFillTx/>
                  <a:cs typeface="+mn-ea"/>
                  <a:sym typeface="+mn-lt"/>
                </a:rPr>
                <a:t>10</a:t>
              </a:r>
              <a:r>
                <a:rPr kumimoji="0" lang="zh-CN" altLang="en-US" sz="1600" b="0" i="0" u="none" strike="noStrike" kern="1200" cap="none" spc="0" normalizeH="0" baseline="0" noProof="0">
                  <a:ln>
                    <a:noFill/>
                  </a:ln>
                  <a:solidFill>
                    <a:schemeClr val="bg1"/>
                  </a:solidFill>
                  <a:effectLst/>
                  <a:uLnTx/>
                  <a:uFillTx/>
                  <a:cs typeface="+mn-ea"/>
                  <a:sym typeface="+mn-lt"/>
                </a:rPr>
                <a:t>月</a:t>
              </a:r>
            </a:p>
          </p:txBody>
        </p:sp>
        <p:sp>
          <p:nvSpPr>
            <p:cNvPr id="9" name="椭圆 8">
              <a:extLst>
                <a:ext uri="{FF2B5EF4-FFF2-40B4-BE49-F238E27FC236}">
                  <a16:creationId xmlns:a16="http://schemas.microsoft.com/office/drawing/2014/main" id="{529243EA-B06F-4B4A-90FD-CA62ECE7CD64}"/>
                </a:ext>
              </a:extLst>
            </p:cNvPr>
            <p:cNvSpPr>
              <a:spLocks/>
            </p:cNvSpPr>
            <p:nvPr/>
          </p:nvSpPr>
          <p:spPr bwMode="gray">
            <a:xfrm>
              <a:off x="1075560" y="2334326"/>
              <a:ext cx="109878" cy="107159"/>
            </a:xfrm>
            <a:prstGeom prst="ellipse">
              <a:avLst/>
            </a:prstGeom>
            <a:solidFill>
              <a:schemeClr val="accent1"/>
            </a:solidFill>
            <a:ln w="12700" algn="ctr">
              <a:solidFill>
                <a:schemeClr val="bg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10" name="椭圆 9">
              <a:extLst>
                <a:ext uri="{FF2B5EF4-FFF2-40B4-BE49-F238E27FC236}">
                  <a16:creationId xmlns:a16="http://schemas.microsoft.com/office/drawing/2014/main" id="{3834244B-731F-400B-AE0F-659BBC03F810}"/>
                </a:ext>
              </a:extLst>
            </p:cNvPr>
            <p:cNvSpPr>
              <a:spLocks/>
            </p:cNvSpPr>
            <p:nvPr/>
          </p:nvSpPr>
          <p:spPr bwMode="gray">
            <a:xfrm>
              <a:off x="3059676" y="2334326"/>
              <a:ext cx="109878" cy="107159"/>
            </a:xfrm>
            <a:prstGeom prst="ellipse">
              <a:avLst/>
            </a:prstGeom>
            <a:solidFill>
              <a:schemeClr val="accent3"/>
            </a:solidFill>
            <a:ln w="12700" algn="ctr">
              <a:solidFill>
                <a:schemeClr val="bg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11" name="椭圆 10">
              <a:extLst>
                <a:ext uri="{FF2B5EF4-FFF2-40B4-BE49-F238E27FC236}">
                  <a16:creationId xmlns:a16="http://schemas.microsoft.com/office/drawing/2014/main" id="{4F5DED62-98DF-4067-B79F-049DB8DA0A76}"/>
                </a:ext>
              </a:extLst>
            </p:cNvPr>
            <p:cNvSpPr>
              <a:spLocks/>
            </p:cNvSpPr>
            <p:nvPr/>
          </p:nvSpPr>
          <p:spPr bwMode="gray">
            <a:xfrm>
              <a:off x="5144965" y="2334326"/>
              <a:ext cx="109878" cy="107159"/>
            </a:xfrm>
            <a:prstGeom prst="ellipse">
              <a:avLst/>
            </a:prstGeom>
            <a:solidFill>
              <a:schemeClr val="accent1"/>
            </a:solidFill>
            <a:ln w="12700" algn="ctr">
              <a:solidFill>
                <a:schemeClr val="bg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12" name="椭圆 11">
              <a:extLst>
                <a:ext uri="{FF2B5EF4-FFF2-40B4-BE49-F238E27FC236}">
                  <a16:creationId xmlns:a16="http://schemas.microsoft.com/office/drawing/2014/main" id="{634CA928-B788-4AEE-9CC2-6946D41D9910}"/>
                </a:ext>
              </a:extLst>
            </p:cNvPr>
            <p:cNvSpPr>
              <a:spLocks/>
            </p:cNvSpPr>
            <p:nvPr/>
          </p:nvSpPr>
          <p:spPr bwMode="gray">
            <a:xfrm>
              <a:off x="6350453" y="2334326"/>
              <a:ext cx="109878" cy="107159"/>
            </a:xfrm>
            <a:prstGeom prst="ellipse">
              <a:avLst/>
            </a:prstGeom>
            <a:solidFill>
              <a:schemeClr val="accent1"/>
            </a:solidFill>
            <a:ln w="12700" algn="ctr">
              <a:solidFill>
                <a:schemeClr val="bg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13" name="椭圆 12">
              <a:extLst>
                <a:ext uri="{FF2B5EF4-FFF2-40B4-BE49-F238E27FC236}">
                  <a16:creationId xmlns:a16="http://schemas.microsoft.com/office/drawing/2014/main" id="{59FD6578-5E6B-45F3-B4FE-5B1D954AE7A7}"/>
                </a:ext>
              </a:extLst>
            </p:cNvPr>
            <p:cNvSpPr>
              <a:spLocks/>
            </p:cNvSpPr>
            <p:nvPr/>
          </p:nvSpPr>
          <p:spPr bwMode="gray">
            <a:xfrm>
              <a:off x="6863069" y="2334326"/>
              <a:ext cx="109878" cy="107159"/>
            </a:xfrm>
            <a:prstGeom prst="ellipse">
              <a:avLst/>
            </a:prstGeom>
            <a:solidFill>
              <a:schemeClr val="accent1"/>
            </a:solidFill>
            <a:ln w="12700" algn="ctr">
              <a:solidFill>
                <a:schemeClr val="bg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14" name="椭圆 13">
              <a:extLst>
                <a:ext uri="{FF2B5EF4-FFF2-40B4-BE49-F238E27FC236}">
                  <a16:creationId xmlns:a16="http://schemas.microsoft.com/office/drawing/2014/main" id="{0F85E8A0-AF98-4FF1-A7DB-4DAF120BF612}"/>
                </a:ext>
              </a:extLst>
            </p:cNvPr>
            <p:cNvSpPr>
              <a:spLocks/>
            </p:cNvSpPr>
            <p:nvPr/>
          </p:nvSpPr>
          <p:spPr bwMode="gray">
            <a:xfrm>
              <a:off x="4401391" y="2334326"/>
              <a:ext cx="109878" cy="107159"/>
            </a:xfrm>
            <a:prstGeom prst="ellipse">
              <a:avLst/>
            </a:prstGeom>
            <a:solidFill>
              <a:schemeClr val="accent3"/>
            </a:solidFill>
            <a:ln w="12700" algn="ctr">
              <a:solidFill>
                <a:schemeClr val="bg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15" name="椭圆 14">
              <a:extLst>
                <a:ext uri="{FF2B5EF4-FFF2-40B4-BE49-F238E27FC236}">
                  <a16:creationId xmlns:a16="http://schemas.microsoft.com/office/drawing/2014/main" id="{DF5EB238-0100-494A-8862-9FA08892FDD0}"/>
                </a:ext>
              </a:extLst>
            </p:cNvPr>
            <p:cNvSpPr>
              <a:spLocks/>
            </p:cNvSpPr>
            <p:nvPr/>
          </p:nvSpPr>
          <p:spPr bwMode="gray">
            <a:xfrm>
              <a:off x="8119255" y="2334326"/>
              <a:ext cx="109878" cy="107159"/>
            </a:xfrm>
            <a:prstGeom prst="ellipse">
              <a:avLst/>
            </a:prstGeom>
            <a:solidFill>
              <a:schemeClr val="accent3"/>
            </a:solidFill>
            <a:ln w="12700" algn="ctr">
              <a:solidFill>
                <a:schemeClr val="bg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16" name="椭圆 15">
              <a:extLst>
                <a:ext uri="{FF2B5EF4-FFF2-40B4-BE49-F238E27FC236}">
                  <a16:creationId xmlns:a16="http://schemas.microsoft.com/office/drawing/2014/main" id="{573706CD-2EA1-4187-A092-7CC031EA521B}"/>
                </a:ext>
              </a:extLst>
            </p:cNvPr>
            <p:cNvSpPr>
              <a:spLocks/>
            </p:cNvSpPr>
            <p:nvPr/>
          </p:nvSpPr>
          <p:spPr bwMode="gray">
            <a:xfrm>
              <a:off x="8391523" y="2334326"/>
              <a:ext cx="109878" cy="107159"/>
            </a:xfrm>
            <a:prstGeom prst="ellipse">
              <a:avLst/>
            </a:prstGeom>
            <a:solidFill>
              <a:schemeClr val="accent3"/>
            </a:solidFill>
            <a:ln w="12700" algn="ctr">
              <a:solidFill>
                <a:schemeClr val="bg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17" name="椭圆 16">
              <a:extLst>
                <a:ext uri="{FF2B5EF4-FFF2-40B4-BE49-F238E27FC236}">
                  <a16:creationId xmlns:a16="http://schemas.microsoft.com/office/drawing/2014/main" id="{23500155-10F8-4378-BEA5-9437AA0BCD56}"/>
                </a:ext>
              </a:extLst>
            </p:cNvPr>
            <p:cNvSpPr>
              <a:spLocks/>
            </p:cNvSpPr>
            <p:nvPr/>
          </p:nvSpPr>
          <p:spPr bwMode="gray">
            <a:xfrm>
              <a:off x="8665669" y="2334326"/>
              <a:ext cx="109878" cy="107159"/>
            </a:xfrm>
            <a:prstGeom prst="ellipse">
              <a:avLst/>
            </a:prstGeom>
            <a:solidFill>
              <a:schemeClr val="accent3"/>
            </a:solidFill>
            <a:ln w="12700" algn="ctr">
              <a:solidFill>
                <a:schemeClr val="bg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18" name="直接连接符 17">
              <a:extLst>
                <a:ext uri="{FF2B5EF4-FFF2-40B4-BE49-F238E27FC236}">
                  <a16:creationId xmlns:a16="http://schemas.microsoft.com/office/drawing/2014/main" id="{FC67276F-1ECC-4148-B922-A96389CF36F7}"/>
                </a:ext>
              </a:extLst>
            </p:cNvPr>
            <p:cNvSpPr>
              <a:spLocks/>
            </p:cNvSpPr>
            <p:nvPr/>
          </p:nvSpPr>
          <p:spPr bwMode="gray">
            <a:xfrm flipV="1">
              <a:off x="8720608" y="2402131"/>
              <a:ext cx="0" cy="249326"/>
            </a:xfrm>
            <a:prstGeom prst="line">
              <a:avLst/>
            </a:prstGeom>
            <a:noFill/>
            <a:ln w="19050">
              <a:solidFill>
                <a:schemeClr val="accent3"/>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19" name="直接连接符 18">
              <a:extLst>
                <a:ext uri="{FF2B5EF4-FFF2-40B4-BE49-F238E27FC236}">
                  <a16:creationId xmlns:a16="http://schemas.microsoft.com/office/drawing/2014/main" id="{F97BBB22-CFCC-472B-850F-32BD958CAEEA}"/>
                </a:ext>
              </a:extLst>
            </p:cNvPr>
            <p:cNvSpPr>
              <a:spLocks/>
            </p:cNvSpPr>
            <p:nvPr/>
          </p:nvSpPr>
          <p:spPr bwMode="gray">
            <a:xfrm flipV="1">
              <a:off x="8446462" y="2402131"/>
              <a:ext cx="0" cy="847710"/>
            </a:xfrm>
            <a:prstGeom prst="line">
              <a:avLst/>
            </a:prstGeom>
            <a:noFill/>
            <a:ln w="19050">
              <a:solidFill>
                <a:schemeClr val="accent3"/>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20" name="直接连接符 19">
              <a:extLst>
                <a:ext uri="{FF2B5EF4-FFF2-40B4-BE49-F238E27FC236}">
                  <a16:creationId xmlns:a16="http://schemas.microsoft.com/office/drawing/2014/main" id="{212499F0-4B47-47B2-A775-7014A5F48B5D}"/>
                </a:ext>
              </a:extLst>
            </p:cNvPr>
            <p:cNvSpPr>
              <a:spLocks/>
            </p:cNvSpPr>
            <p:nvPr/>
          </p:nvSpPr>
          <p:spPr bwMode="gray">
            <a:xfrm flipV="1">
              <a:off x="8174194" y="2402131"/>
              <a:ext cx="0" cy="1595689"/>
            </a:xfrm>
            <a:prstGeom prst="line">
              <a:avLst/>
            </a:prstGeom>
            <a:noFill/>
            <a:ln w="19050">
              <a:solidFill>
                <a:schemeClr val="accent3"/>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21" name="直接连接符 20">
              <a:extLst>
                <a:ext uri="{FF2B5EF4-FFF2-40B4-BE49-F238E27FC236}">
                  <a16:creationId xmlns:a16="http://schemas.microsoft.com/office/drawing/2014/main" id="{3D77EE54-40B7-422E-9FA7-4A6A8A967BB3}"/>
                </a:ext>
              </a:extLst>
            </p:cNvPr>
            <p:cNvSpPr>
              <a:spLocks/>
            </p:cNvSpPr>
            <p:nvPr/>
          </p:nvSpPr>
          <p:spPr bwMode="gray">
            <a:xfrm flipV="1">
              <a:off x="4456330" y="2402131"/>
              <a:ext cx="0" cy="1595689"/>
            </a:xfrm>
            <a:prstGeom prst="line">
              <a:avLst/>
            </a:prstGeom>
            <a:noFill/>
            <a:ln w="19050">
              <a:solidFill>
                <a:schemeClr val="accent3"/>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22" name="直接连接符 21">
              <a:extLst>
                <a:ext uri="{FF2B5EF4-FFF2-40B4-BE49-F238E27FC236}">
                  <a16:creationId xmlns:a16="http://schemas.microsoft.com/office/drawing/2014/main" id="{544B2E3B-05B2-492C-B2D5-AE3F97D7A7C6}"/>
                </a:ext>
              </a:extLst>
            </p:cNvPr>
            <p:cNvSpPr>
              <a:spLocks/>
            </p:cNvSpPr>
            <p:nvPr/>
          </p:nvSpPr>
          <p:spPr bwMode="gray">
            <a:xfrm flipV="1">
              <a:off x="3114615" y="2402131"/>
              <a:ext cx="0" cy="249326"/>
            </a:xfrm>
            <a:prstGeom prst="line">
              <a:avLst/>
            </a:prstGeom>
            <a:noFill/>
            <a:ln w="19050">
              <a:solidFill>
                <a:schemeClr val="accent3"/>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23" name="直接连接符 22">
              <a:extLst>
                <a:ext uri="{FF2B5EF4-FFF2-40B4-BE49-F238E27FC236}">
                  <a16:creationId xmlns:a16="http://schemas.microsoft.com/office/drawing/2014/main" id="{6B99467F-BDD0-486A-8E12-CF199F24ED95}"/>
                </a:ext>
              </a:extLst>
            </p:cNvPr>
            <p:cNvSpPr>
              <a:spLocks/>
            </p:cNvSpPr>
            <p:nvPr/>
          </p:nvSpPr>
          <p:spPr bwMode="gray">
            <a:xfrm flipV="1">
              <a:off x="6918008" y="2425693"/>
              <a:ext cx="0" cy="239468"/>
            </a:xfrm>
            <a:prstGeom prst="line">
              <a:avLst/>
            </a:prstGeom>
            <a:noFill/>
            <a:ln w="19050">
              <a:solidFill>
                <a:schemeClr val="accent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24" name="直接连接符 23">
              <a:extLst>
                <a:ext uri="{FF2B5EF4-FFF2-40B4-BE49-F238E27FC236}">
                  <a16:creationId xmlns:a16="http://schemas.microsoft.com/office/drawing/2014/main" id="{834F6121-B511-45B2-A679-979D4447191F}"/>
                </a:ext>
              </a:extLst>
            </p:cNvPr>
            <p:cNvSpPr>
              <a:spLocks/>
            </p:cNvSpPr>
            <p:nvPr/>
          </p:nvSpPr>
          <p:spPr bwMode="gray">
            <a:xfrm flipV="1">
              <a:off x="6405392" y="2425692"/>
              <a:ext cx="0" cy="1532595"/>
            </a:xfrm>
            <a:prstGeom prst="line">
              <a:avLst/>
            </a:prstGeom>
            <a:noFill/>
            <a:ln w="19050">
              <a:solidFill>
                <a:schemeClr val="accent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25" name="直接连接符 24">
              <a:extLst>
                <a:ext uri="{FF2B5EF4-FFF2-40B4-BE49-F238E27FC236}">
                  <a16:creationId xmlns:a16="http://schemas.microsoft.com/office/drawing/2014/main" id="{9E0AB77C-5CA2-46EC-A4EA-3C8FDCC35A2C}"/>
                </a:ext>
              </a:extLst>
            </p:cNvPr>
            <p:cNvSpPr>
              <a:spLocks/>
            </p:cNvSpPr>
            <p:nvPr/>
          </p:nvSpPr>
          <p:spPr bwMode="gray">
            <a:xfrm flipV="1">
              <a:off x="5199904" y="2425693"/>
              <a:ext cx="0" cy="239468"/>
            </a:xfrm>
            <a:prstGeom prst="line">
              <a:avLst/>
            </a:prstGeom>
            <a:noFill/>
            <a:ln w="19050">
              <a:solidFill>
                <a:schemeClr val="accent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26" name="直接连接符 25">
              <a:extLst>
                <a:ext uri="{FF2B5EF4-FFF2-40B4-BE49-F238E27FC236}">
                  <a16:creationId xmlns:a16="http://schemas.microsoft.com/office/drawing/2014/main" id="{5C0967CE-D428-4DFB-A303-5FE83828B464}"/>
                </a:ext>
              </a:extLst>
            </p:cNvPr>
            <p:cNvSpPr>
              <a:spLocks/>
            </p:cNvSpPr>
            <p:nvPr/>
          </p:nvSpPr>
          <p:spPr bwMode="gray">
            <a:xfrm flipV="1">
              <a:off x="1130499" y="2425693"/>
              <a:ext cx="0" cy="239468"/>
            </a:xfrm>
            <a:prstGeom prst="line">
              <a:avLst/>
            </a:prstGeom>
            <a:noFill/>
            <a:ln w="19050">
              <a:solidFill>
                <a:schemeClr val="accent1"/>
              </a:solidFill>
              <a:round/>
              <a:headEnd/>
              <a:tailEnd/>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67" b="0" i="0" u="none" strike="noStrike" kern="1200" cap="none" spc="0" normalizeH="0" baseline="0" noProof="0">
                <a:ln>
                  <a:noFill/>
                </a:ln>
                <a:solidFill>
                  <a:schemeClr val="bg1"/>
                </a:solidFill>
                <a:effectLst/>
                <a:uLnTx/>
                <a:uFillTx/>
                <a:cs typeface="+mn-ea"/>
                <a:sym typeface="+mn-lt"/>
              </a:endParaRPr>
            </a:p>
          </p:txBody>
        </p:sp>
        <p:sp>
          <p:nvSpPr>
            <p:cNvPr id="27" name="文本框 24">
              <a:extLst>
                <a:ext uri="{FF2B5EF4-FFF2-40B4-BE49-F238E27FC236}">
                  <a16:creationId xmlns:a16="http://schemas.microsoft.com/office/drawing/2014/main" id="{1A0C6146-AD59-4BFF-8363-69A634DA2C95}"/>
                </a:ext>
              </a:extLst>
            </p:cNvPr>
            <p:cNvSpPr txBox="1"/>
            <p:nvPr/>
          </p:nvSpPr>
          <p:spPr>
            <a:xfrm>
              <a:off x="1092282" y="2689715"/>
              <a:ext cx="1428413" cy="528079"/>
            </a:xfrm>
            <a:prstGeom prst="rect">
              <a:avLst/>
            </a:prstGeom>
            <a:noFill/>
          </p:spPr>
          <p:txBody>
            <a:bodyPr wrap="square" lIns="0" tIns="0" rIns="0" bIns="0">
              <a:noAutofit/>
            </a:bodyPr>
            <a:lstStyle/>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关键词</a:t>
              </a:r>
            </a:p>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添加文本内容</a:t>
              </a:r>
            </a:p>
          </p:txBody>
        </p:sp>
        <p:sp>
          <p:nvSpPr>
            <p:cNvPr id="28" name="文本框 25">
              <a:extLst>
                <a:ext uri="{FF2B5EF4-FFF2-40B4-BE49-F238E27FC236}">
                  <a16:creationId xmlns:a16="http://schemas.microsoft.com/office/drawing/2014/main" id="{7C4F4280-3B62-4518-A435-4D2091C11796}"/>
                </a:ext>
              </a:extLst>
            </p:cNvPr>
            <p:cNvSpPr txBox="1"/>
            <p:nvPr/>
          </p:nvSpPr>
          <p:spPr>
            <a:xfrm>
              <a:off x="3086414" y="2689715"/>
              <a:ext cx="1428413" cy="528079"/>
            </a:xfrm>
            <a:prstGeom prst="rect">
              <a:avLst/>
            </a:prstGeom>
            <a:noFill/>
          </p:spPr>
          <p:txBody>
            <a:bodyPr wrap="square" lIns="0" tIns="0" rIns="0" bIns="0">
              <a:noAutofit/>
            </a:bodyPr>
            <a:lstStyle/>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关键词</a:t>
              </a:r>
            </a:p>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添加文本内容</a:t>
              </a:r>
            </a:p>
          </p:txBody>
        </p:sp>
        <p:sp>
          <p:nvSpPr>
            <p:cNvPr id="29" name="文本框 26">
              <a:extLst>
                <a:ext uri="{FF2B5EF4-FFF2-40B4-BE49-F238E27FC236}">
                  <a16:creationId xmlns:a16="http://schemas.microsoft.com/office/drawing/2014/main" id="{232EA236-5967-44D1-AEC6-36EE1563882A}"/>
                </a:ext>
              </a:extLst>
            </p:cNvPr>
            <p:cNvSpPr txBox="1"/>
            <p:nvPr/>
          </p:nvSpPr>
          <p:spPr>
            <a:xfrm>
              <a:off x="5147381" y="2689715"/>
              <a:ext cx="1428413" cy="528079"/>
            </a:xfrm>
            <a:prstGeom prst="rect">
              <a:avLst/>
            </a:prstGeom>
            <a:noFill/>
          </p:spPr>
          <p:txBody>
            <a:bodyPr wrap="square" lIns="0" tIns="0" rIns="0" bIns="0">
              <a:noAutofit/>
            </a:bodyPr>
            <a:lstStyle/>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关键词</a:t>
              </a:r>
            </a:p>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添加文本内容</a:t>
              </a:r>
            </a:p>
          </p:txBody>
        </p:sp>
        <p:sp>
          <p:nvSpPr>
            <p:cNvPr id="30" name="文本框 27">
              <a:extLst>
                <a:ext uri="{FF2B5EF4-FFF2-40B4-BE49-F238E27FC236}">
                  <a16:creationId xmlns:a16="http://schemas.microsoft.com/office/drawing/2014/main" id="{16E3297D-FBCF-4B07-9E67-C3FE12C231C9}"/>
                </a:ext>
              </a:extLst>
            </p:cNvPr>
            <p:cNvSpPr txBox="1"/>
            <p:nvPr/>
          </p:nvSpPr>
          <p:spPr>
            <a:xfrm>
              <a:off x="6877935" y="2689715"/>
              <a:ext cx="1428413" cy="528079"/>
            </a:xfrm>
            <a:prstGeom prst="rect">
              <a:avLst/>
            </a:prstGeom>
            <a:noFill/>
          </p:spPr>
          <p:txBody>
            <a:bodyPr wrap="square" lIns="0" tIns="0" rIns="0" bIns="0">
              <a:noAutofit/>
            </a:bodyPr>
            <a:lstStyle/>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关键词</a:t>
              </a:r>
            </a:p>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添加文本内容</a:t>
              </a:r>
            </a:p>
          </p:txBody>
        </p:sp>
        <p:sp>
          <p:nvSpPr>
            <p:cNvPr id="31" name="文本框 28">
              <a:extLst>
                <a:ext uri="{FF2B5EF4-FFF2-40B4-BE49-F238E27FC236}">
                  <a16:creationId xmlns:a16="http://schemas.microsoft.com/office/drawing/2014/main" id="{DC778AFF-F86F-4FFE-97AB-6A888A304C15}"/>
                </a:ext>
              </a:extLst>
            </p:cNvPr>
            <p:cNvSpPr txBox="1"/>
            <p:nvPr/>
          </p:nvSpPr>
          <p:spPr>
            <a:xfrm>
              <a:off x="8703058" y="2689715"/>
              <a:ext cx="1428413" cy="528079"/>
            </a:xfrm>
            <a:prstGeom prst="rect">
              <a:avLst/>
            </a:prstGeom>
            <a:noFill/>
          </p:spPr>
          <p:txBody>
            <a:bodyPr wrap="square" lIns="0" tIns="0" rIns="0" bIns="0">
              <a:noAutofit/>
            </a:bodyPr>
            <a:lstStyle/>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关键词</a:t>
              </a:r>
            </a:p>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添加文本内容</a:t>
              </a:r>
            </a:p>
          </p:txBody>
        </p:sp>
        <p:sp>
          <p:nvSpPr>
            <p:cNvPr id="32" name="文本框 29">
              <a:extLst>
                <a:ext uri="{FF2B5EF4-FFF2-40B4-BE49-F238E27FC236}">
                  <a16:creationId xmlns:a16="http://schemas.microsoft.com/office/drawing/2014/main" id="{CC8E25D0-27AF-4BE8-8A5D-03EE3336AB51}"/>
                </a:ext>
              </a:extLst>
            </p:cNvPr>
            <p:cNvSpPr txBox="1"/>
            <p:nvPr/>
          </p:nvSpPr>
          <p:spPr>
            <a:xfrm>
              <a:off x="4404948" y="4043921"/>
              <a:ext cx="1428413" cy="528079"/>
            </a:xfrm>
            <a:prstGeom prst="rect">
              <a:avLst/>
            </a:prstGeom>
            <a:noFill/>
          </p:spPr>
          <p:txBody>
            <a:bodyPr wrap="square" lIns="0" tIns="0" rIns="0" bIns="0">
              <a:noAutofit/>
            </a:bodyPr>
            <a:lstStyle/>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关键词</a:t>
              </a:r>
            </a:p>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添加文本内容</a:t>
              </a:r>
            </a:p>
          </p:txBody>
        </p:sp>
        <p:sp>
          <p:nvSpPr>
            <p:cNvPr id="33" name="文本框 30">
              <a:extLst>
                <a:ext uri="{FF2B5EF4-FFF2-40B4-BE49-F238E27FC236}">
                  <a16:creationId xmlns:a16="http://schemas.microsoft.com/office/drawing/2014/main" id="{4BDD783A-80CB-4BA8-B2C8-BABFD7C8ABEB}"/>
                </a:ext>
              </a:extLst>
            </p:cNvPr>
            <p:cNvSpPr txBox="1"/>
            <p:nvPr/>
          </p:nvSpPr>
          <p:spPr>
            <a:xfrm>
              <a:off x="6374465" y="4043921"/>
              <a:ext cx="1428413" cy="528079"/>
            </a:xfrm>
            <a:prstGeom prst="rect">
              <a:avLst/>
            </a:prstGeom>
            <a:noFill/>
          </p:spPr>
          <p:txBody>
            <a:bodyPr wrap="square" lIns="0" tIns="0" rIns="0" bIns="0">
              <a:noAutofit/>
            </a:bodyPr>
            <a:lstStyle/>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关键词</a:t>
              </a:r>
            </a:p>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添加文本内容</a:t>
              </a:r>
            </a:p>
          </p:txBody>
        </p:sp>
        <p:sp>
          <p:nvSpPr>
            <p:cNvPr id="34" name="文本框 31">
              <a:extLst>
                <a:ext uri="{FF2B5EF4-FFF2-40B4-BE49-F238E27FC236}">
                  <a16:creationId xmlns:a16="http://schemas.microsoft.com/office/drawing/2014/main" id="{5E2493BD-D1F0-4853-8136-9D27B67C56DA}"/>
                </a:ext>
              </a:extLst>
            </p:cNvPr>
            <p:cNvSpPr txBox="1"/>
            <p:nvPr/>
          </p:nvSpPr>
          <p:spPr>
            <a:xfrm>
              <a:off x="8144456" y="4043921"/>
              <a:ext cx="1428413" cy="528079"/>
            </a:xfrm>
            <a:prstGeom prst="rect">
              <a:avLst/>
            </a:prstGeom>
            <a:noFill/>
          </p:spPr>
          <p:txBody>
            <a:bodyPr wrap="square" lIns="0" tIns="0" rIns="0" bIns="0">
              <a:noAutofit/>
            </a:bodyPr>
            <a:lstStyle/>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dirty="0">
                  <a:ln>
                    <a:noFill/>
                  </a:ln>
                  <a:solidFill>
                    <a:schemeClr val="bg1"/>
                  </a:solidFill>
                  <a:effectLst/>
                  <a:uLnTx/>
                  <a:uFillTx/>
                  <a:cs typeface="+mn-ea"/>
                  <a:sym typeface="+mn-lt"/>
                </a:rPr>
                <a:t>关键词</a:t>
              </a:r>
            </a:p>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dirty="0">
                  <a:ln>
                    <a:noFill/>
                  </a:ln>
                  <a:solidFill>
                    <a:schemeClr val="bg1"/>
                  </a:solidFill>
                  <a:effectLst/>
                  <a:uLnTx/>
                  <a:uFillTx/>
                  <a:cs typeface="+mn-ea"/>
                  <a:sym typeface="+mn-lt"/>
                </a:rPr>
                <a:t>添加文本内容</a:t>
              </a:r>
            </a:p>
          </p:txBody>
        </p:sp>
        <p:sp>
          <p:nvSpPr>
            <p:cNvPr id="35" name="文本框 32">
              <a:extLst>
                <a:ext uri="{FF2B5EF4-FFF2-40B4-BE49-F238E27FC236}">
                  <a16:creationId xmlns:a16="http://schemas.microsoft.com/office/drawing/2014/main" id="{09F134F0-C769-4AF1-B378-9BD133C071CE}"/>
                </a:ext>
              </a:extLst>
            </p:cNvPr>
            <p:cNvSpPr txBox="1"/>
            <p:nvPr/>
          </p:nvSpPr>
          <p:spPr>
            <a:xfrm>
              <a:off x="8426998" y="3281428"/>
              <a:ext cx="1428413" cy="533359"/>
            </a:xfrm>
            <a:prstGeom prst="rect">
              <a:avLst/>
            </a:prstGeom>
            <a:noFill/>
          </p:spPr>
          <p:txBody>
            <a:bodyPr wrap="square" lIns="0" tIns="0" rIns="0" bIns="0">
              <a:noAutofit/>
            </a:bodyPr>
            <a:lstStyle/>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关键词</a:t>
              </a:r>
            </a:p>
            <a:p>
              <a:pPr marL="0" marR="0" lvl="0" indent="0" algn="l" defTabSz="573603" rtl="0" eaLnBrk="1" fontAlgn="auto" latinLnBrk="0" hangingPunct="1">
                <a:lnSpc>
                  <a:spcPct val="100000"/>
                </a:lnSpc>
                <a:spcBef>
                  <a:spcPts val="800"/>
                </a:spcBef>
                <a:spcAft>
                  <a:spcPts val="0"/>
                </a:spcAft>
                <a:buClrTx/>
                <a:buSzPct val="100000"/>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添加文本内容</a:t>
              </a:r>
            </a:p>
          </p:txBody>
        </p:sp>
      </p:grpSp>
      <p:sp>
        <p:nvSpPr>
          <p:cNvPr id="36" name="任意多边形: 形状 35">
            <a:extLst>
              <a:ext uri="{FF2B5EF4-FFF2-40B4-BE49-F238E27FC236}">
                <a16:creationId xmlns:a16="http://schemas.microsoft.com/office/drawing/2014/main" id="{EE963B59-AB72-42F8-B78E-B157AE3342DB}"/>
              </a:ext>
            </a:extLst>
          </p:cNvPr>
          <p:cNvSpPr/>
          <p:nvPr/>
        </p:nvSpPr>
        <p:spPr>
          <a:xfrm>
            <a:off x="1534109" y="2005543"/>
            <a:ext cx="523875" cy="521355"/>
          </a:xfrm>
          <a:custGeom>
            <a:avLst/>
            <a:gdLst>
              <a:gd name="connsiteX0" fmla="*/ 21907 w 330201"/>
              <a:gd name="connsiteY0" fmla="*/ 269875 h 328613"/>
              <a:gd name="connsiteX1" fmla="*/ 87630 w 330201"/>
              <a:gd name="connsiteY1" fmla="*/ 269875 h 328613"/>
              <a:gd name="connsiteX2" fmla="*/ 96651 w 330201"/>
              <a:gd name="connsiteY2" fmla="*/ 272486 h 328613"/>
              <a:gd name="connsiteX3" fmla="*/ 109538 w 330201"/>
              <a:gd name="connsiteY3" fmla="*/ 286844 h 328613"/>
              <a:gd name="connsiteX4" fmla="*/ 131445 w 330201"/>
              <a:gd name="connsiteY4" fmla="*/ 269875 h 328613"/>
              <a:gd name="connsiteX5" fmla="*/ 197168 w 330201"/>
              <a:gd name="connsiteY5" fmla="*/ 269875 h 328613"/>
              <a:gd name="connsiteX6" fmla="*/ 206188 w 330201"/>
              <a:gd name="connsiteY6" fmla="*/ 272486 h 328613"/>
              <a:gd name="connsiteX7" fmla="*/ 219075 w 330201"/>
              <a:gd name="connsiteY7" fmla="*/ 286844 h 328613"/>
              <a:gd name="connsiteX8" fmla="*/ 240983 w 330201"/>
              <a:gd name="connsiteY8" fmla="*/ 269875 h 328613"/>
              <a:gd name="connsiteX9" fmla="*/ 306706 w 330201"/>
              <a:gd name="connsiteY9" fmla="*/ 269875 h 328613"/>
              <a:gd name="connsiteX10" fmla="*/ 328613 w 330201"/>
              <a:gd name="connsiteY10" fmla="*/ 293370 h 328613"/>
              <a:gd name="connsiteX11" fmla="*/ 328613 w 330201"/>
              <a:gd name="connsiteY11" fmla="*/ 328613 h 328613"/>
              <a:gd name="connsiteX12" fmla="*/ 0 w 330201"/>
              <a:gd name="connsiteY12" fmla="*/ 328613 h 328613"/>
              <a:gd name="connsiteX13" fmla="*/ 0 w 330201"/>
              <a:gd name="connsiteY13" fmla="*/ 293370 h 328613"/>
              <a:gd name="connsiteX14" fmla="*/ 21907 w 330201"/>
              <a:gd name="connsiteY14" fmla="*/ 269875 h 328613"/>
              <a:gd name="connsiteX15" fmla="*/ 209550 w 330201"/>
              <a:gd name="connsiteY15" fmla="*/ 204788 h 328613"/>
              <a:gd name="connsiteX16" fmla="*/ 230188 w 330201"/>
              <a:gd name="connsiteY16" fmla="*/ 204788 h 328613"/>
              <a:gd name="connsiteX17" fmla="*/ 225028 w 330201"/>
              <a:gd name="connsiteY17" fmla="*/ 225706 h 328613"/>
              <a:gd name="connsiteX18" fmla="*/ 225028 w 330201"/>
              <a:gd name="connsiteY18" fmla="*/ 227013 h 328613"/>
              <a:gd name="connsiteX19" fmla="*/ 213420 w 330201"/>
              <a:gd name="connsiteY19" fmla="*/ 227013 h 328613"/>
              <a:gd name="connsiteX20" fmla="*/ 213420 w 330201"/>
              <a:gd name="connsiteY20" fmla="*/ 225706 h 328613"/>
              <a:gd name="connsiteX21" fmla="*/ 209550 w 330201"/>
              <a:gd name="connsiteY21" fmla="*/ 204788 h 328613"/>
              <a:gd name="connsiteX22" fmla="*/ 98425 w 330201"/>
              <a:gd name="connsiteY22" fmla="*/ 204788 h 328613"/>
              <a:gd name="connsiteX23" fmla="*/ 119063 w 330201"/>
              <a:gd name="connsiteY23" fmla="*/ 204788 h 328613"/>
              <a:gd name="connsiteX24" fmla="*/ 115193 w 330201"/>
              <a:gd name="connsiteY24" fmla="*/ 225706 h 328613"/>
              <a:gd name="connsiteX25" fmla="*/ 115193 w 330201"/>
              <a:gd name="connsiteY25" fmla="*/ 227013 h 328613"/>
              <a:gd name="connsiteX26" fmla="*/ 103584 w 330201"/>
              <a:gd name="connsiteY26" fmla="*/ 227013 h 328613"/>
              <a:gd name="connsiteX27" fmla="*/ 103584 w 330201"/>
              <a:gd name="connsiteY27" fmla="*/ 225706 h 328613"/>
              <a:gd name="connsiteX28" fmla="*/ 98425 w 330201"/>
              <a:gd name="connsiteY28" fmla="*/ 204788 h 328613"/>
              <a:gd name="connsiteX29" fmla="*/ 274638 w 330201"/>
              <a:gd name="connsiteY29" fmla="*/ 193675 h 328613"/>
              <a:gd name="connsiteX30" fmla="*/ 306388 w 330201"/>
              <a:gd name="connsiteY30" fmla="*/ 225425 h 328613"/>
              <a:gd name="connsiteX31" fmla="*/ 274638 w 330201"/>
              <a:gd name="connsiteY31" fmla="*/ 257175 h 328613"/>
              <a:gd name="connsiteX32" fmla="*/ 242888 w 330201"/>
              <a:gd name="connsiteY32" fmla="*/ 225425 h 328613"/>
              <a:gd name="connsiteX33" fmla="*/ 274638 w 330201"/>
              <a:gd name="connsiteY33" fmla="*/ 193675 h 328613"/>
              <a:gd name="connsiteX34" fmla="*/ 164307 w 330201"/>
              <a:gd name="connsiteY34" fmla="*/ 193675 h 328613"/>
              <a:gd name="connsiteX35" fmla="*/ 195264 w 330201"/>
              <a:gd name="connsiteY35" fmla="*/ 225425 h 328613"/>
              <a:gd name="connsiteX36" fmla="*/ 164307 w 330201"/>
              <a:gd name="connsiteY36" fmla="*/ 257175 h 328613"/>
              <a:gd name="connsiteX37" fmla="*/ 133350 w 330201"/>
              <a:gd name="connsiteY37" fmla="*/ 225425 h 328613"/>
              <a:gd name="connsiteX38" fmla="*/ 164307 w 330201"/>
              <a:gd name="connsiteY38" fmla="*/ 193675 h 328613"/>
              <a:gd name="connsiteX39" fmla="*/ 53975 w 330201"/>
              <a:gd name="connsiteY39" fmla="*/ 193675 h 328613"/>
              <a:gd name="connsiteX40" fmla="*/ 85725 w 330201"/>
              <a:gd name="connsiteY40" fmla="*/ 225425 h 328613"/>
              <a:gd name="connsiteX41" fmla="*/ 53975 w 330201"/>
              <a:gd name="connsiteY41" fmla="*/ 257175 h 328613"/>
              <a:gd name="connsiteX42" fmla="*/ 22225 w 330201"/>
              <a:gd name="connsiteY42" fmla="*/ 225425 h 328613"/>
              <a:gd name="connsiteX43" fmla="*/ 53975 w 330201"/>
              <a:gd name="connsiteY43" fmla="*/ 193675 h 328613"/>
              <a:gd name="connsiteX44" fmla="*/ 155575 w 330201"/>
              <a:gd name="connsiteY44" fmla="*/ 80963 h 328613"/>
              <a:gd name="connsiteX45" fmla="*/ 168275 w 330201"/>
              <a:gd name="connsiteY45" fmla="*/ 80963 h 328613"/>
              <a:gd name="connsiteX46" fmla="*/ 168275 w 330201"/>
              <a:gd name="connsiteY46" fmla="*/ 107950 h 328613"/>
              <a:gd name="connsiteX47" fmla="*/ 195263 w 330201"/>
              <a:gd name="connsiteY47" fmla="*/ 107950 h 328613"/>
              <a:gd name="connsiteX48" fmla="*/ 195263 w 330201"/>
              <a:gd name="connsiteY48" fmla="*/ 119063 h 328613"/>
              <a:gd name="connsiteX49" fmla="*/ 168275 w 330201"/>
              <a:gd name="connsiteY49" fmla="*/ 119063 h 328613"/>
              <a:gd name="connsiteX50" fmla="*/ 168275 w 330201"/>
              <a:gd name="connsiteY50" fmla="*/ 147638 h 328613"/>
              <a:gd name="connsiteX51" fmla="*/ 155575 w 330201"/>
              <a:gd name="connsiteY51" fmla="*/ 147638 h 328613"/>
              <a:gd name="connsiteX52" fmla="*/ 155575 w 330201"/>
              <a:gd name="connsiteY52" fmla="*/ 119063 h 328613"/>
              <a:gd name="connsiteX53" fmla="*/ 130175 w 330201"/>
              <a:gd name="connsiteY53" fmla="*/ 119063 h 328613"/>
              <a:gd name="connsiteX54" fmla="*/ 130175 w 330201"/>
              <a:gd name="connsiteY54" fmla="*/ 107950 h 328613"/>
              <a:gd name="connsiteX55" fmla="*/ 155575 w 330201"/>
              <a:gd name="connsiteY55" fmla="*/ 107950 h 328613"/>
              <a:gd name="connsiteX56" fmla="*/ 104775 w 330201"/>
              <a:gd name="connsiteY56" fmla="*/ 66675 h 328613"/>
              <a:gd name="connsiteX57" fmla="*/ 119063 w 330201"/>
              <a:gd name="connsiteY57" fmla="*/ 66675 h 328613"/>
              <a:gd name="connsiteX58" fmla="*/ 119063 w 330201"/>
              <a:gd name="connsiteY58" fmla="*/ 147638 h 328613"/>
              <a:gd name="connsiteX59" fmla="*/ 101600 w 330201"/>
              <a:gd name="connsiteY59" fmla="*/ 147638 h 328613"/>
              <a:gd name="connsiteX60" fmla="*/ 101600 w 330201"/>
              <a:gd name="connsiteY60" fmla="*/ 84137 h 328613"/>
              <a:gd name="connsiteX61" fmla="*/ 100013 w 330201"/>
              <a:gd name="connsiteY61" fmla="*/ 84137 h 328613"/>
              <a:gd name="connsiteX62" fmla="*/ 84137 w 330201"/>
              <a:gd name="connsiteY62" fmla="*/ 90487 h 328613"/>
              <a:gd name="connsiteX63" fmla="*/ 84137 w 330201"/>
              <a:gd name="connsiteY63" fmla="*/ 80962 h 328613"/>
              <a:gd name="connsiteX64" fmla="*/ 82550 w 330201"/>
              <a:gd name="connsiteY64" fmla="*/ 76200 h 328613"/>
              <a:gd name="connsiteX65" fmla="*/ 222539 w 330201"/>
              <a:gd name="connsiteY65" fmla="*/ 63500 h 328613"/>
              <a:gd name="connsiteX66" fmla="*/ 251114 w 330201"/>
              <a:gd name="connsiteY66" fmla="*/ 89793 h 328613"/>
              <a:gd name="connsiteX67" fmla="*/ 229033 w 330201"/>
              <a:gd name="connsiteY67" fmla="*/ 125289 h 328613"/>
              <a:gd name="connsiteX68" fmla="*/ 221240 w 330201"/>
              <a:gd name="connsiteY68" fmla="*/ 131862 h 328613"/>
              <a:gd name="connsiteX69" fmla="*/ 252413 w 330201"/>
              <a:gd name="connsiteY69" fmla="*/ 131862 h 328613"/>
              <a:gd name="connsiteX70" fmla="*/ 252413 w 330201"/>
              <a:gd name="connsiteY70" fmla="*/ 147638 h 328613"/>
              <a:gd name="connsiteX71" fmla="*/ 195263 w 330201"/>
              <a:gd name="connsiteY71" fmla="*/ 147638 h 328613"/>
              <a:gd name="connsiteX72" fmla="*/ 195263 w 330201"/>
              <a:gd name="connsiteY72" fmla="*/ 135806 h 328613"/>
              <a:gd name="connsiteX73" fmla="*/ 205654 w 330201"/>
              <a:gd name="connsiteY73" fmla="*/ 126603 h 328613"/>
              <a:gd name="connsiteX74" fmla="*/ 231631 w 330201"/>
              <a:gd name="connsiteY74" fmla="*/ 91108 h 328613"/>
              <a:gd name="connsiteX75" fmla="*/ 218642 w 330201"/>
              <a:gd name="connsiteY75" fmla="*/ 79276 h 328613"/>
              <a:gd name="connsiteX76" fmla="*/ 201757 w 330201"/>
              <a:gd name="connsiteY76" fmla="*/ 85849 h 328613"/>
              <a:gd name="connsiteX77" fmla="*/ 200458 w 330201"/>
              <a:gd name="connsiteY77" fmla="*/ 85849 h 328613"/>
              <a:gd name="connsiteX78" fmla="*/ 195263 w 330201"/>
              <a:gd name="connsiteY78" fmla="*/ 72702 h 328613"/>
              <a:gd name="connsiteX79" fmla="*/ 222539 w 330201"/>
              <a:gd name="connsiteY79" fmla="*/ 63500 h 328613"/>
              <a:gd name="connsiteX80" fmla="*/ 22740 w 330201"/>
              <a:gd name="connsiteY80" fmla="*/ 0 h 328613"/>
              <a:gd name="connsiteX81" fmla="*/ 318574 w 330201"/>
              <a:gd name="connsiteY81" fmla="*/ 0 h 328613"/>
              <a:gd name="connsiteX82" fmla="*/ 330201 w 330201"/>
              <a:gd name="connsiteY82" fmla="*/ 11608 h 328613"/>
              <a:gd name="connsiteX83" fmla="*/ 330201 w 330201"/>
              <a:gd name="connsiteY83" fmla="*/ 215405 h 328613"/>
              <a:gd name="connsiteX84" fmla="*/ 322450 w 330201"/>
              <a:gd name="connsiteY84" fmla="*/ 227013 h 328613"/>
              <a:gd name="connsiteX85" fmla="*/ 322450 w 330201"/>
              <a:gd name="connsiteY85" fmla="*/ 225723 h 328613"/>
              <a:gd name="connsiteX86" fmla="*/ 306948 w 330201"/>
              <a:gd name="connsiteY86" fmla="*/ 188317 h 328613"/>
              <a:gd name="connsiteX87" fmla="*/ 306948 w 330201"/>
              <a:gd name="connsiteY87" fmla="*/ 21927 h 328613"/>
              <a:gd name="connsiteX88" fmla="*/ 34366 w 330201"/>
              <a:gd name="connsiteY88" fmla="*/ 21927 h 328613"/>
              <a:gd name="connsiteX89" fmla="*/ 34366 w 330201"/>
              <a:gd name="connsiteY89" fmla="*/ 180578 h 328613"/>
              <a:gd name="connsiteX90" fmla="*/ 11113 w 330201"/>
              <a:gd name="connsiteY90" fmla="*/ 202506 h 328613"/>
              <a:gd name="connsiteX91" fmla="*/ 11113 w 330201"/>
              <a:gd name="connsiteY91" fmla="*/ 11608 h 328613"/>
              <a:gd name="connsiteX92" fmla="*/ 22740 w 330201"/>
              <a:gd name="connsiteY92"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330201" h="328613">
                <a:moveTo>
                  <a:pt x="21907" y="269875"/>
                </a:moveTo>
                <a:cubicBezTo>
                  <a:pt x="21907" y="269875"/>
                  <a:pt x="21907" y="269875"/>
                  <a:pt x="87630" y="269875"/>
                </a:cubicBezTo>
                <a:cubicBezTo>
                  <a:pt x="91496" y="269875"/>
                  <a:pt x="94073" y="271181"/>
                  <a:pt x="96651" y="272486"/>
                </a:cubicBezTo>
                <a:cubicBezTo>
                  <a:pt x="103094" y="275096"/>
                  <a:pt x="108249" y="280318"/>
                  <a:pt x="109538" y="286844"/>
                </a:cubicBezTo>
                <a:cubicBezTo>
                  <a:pt x="112115" y="277707"/>
                  <a:pt x="121136" y="269875"/>
                  <a:pt x="131445" y="269875"/>
                </a:cubicBezTo>
                <a:cubicBezTo>
                  <a:pt x="131445" y="269875"/>
                  <a:pt x="131445" y="269875"/>
                  <a:pt x="197168" y="269875"/>
                </a:cubicBezTo>
                <a:cubicBezTo>
                  <a:pt x="201034" y="269875"/>
                  <a:pt x="203611" y="271181"/>
                  <a:pt x="206188" y="272486"/>
                </a:cubicBezTo>
                <a:cubicBezTo>
                  <a:pt x="212632" y="275096"/>
                  <a:pt x="216498" y="280318"/>
                  <a:pt x="219075" y="286844"/>
                </a:cubicBezTo>
                <a:cubicBezTo>
                  <a:pt x="221653" y="277707"/>
                  <a:pt x="230673" y="269875"/>
                  <a:pt x="240983" y="269875"/>
                </a:cubicBezTo>
                <a:cubicBezTo>
                  <a:pt x="240983" y="269875"/>
                  <a:pt x="240983" y="269875"/>
                  <a:pt x="306706" y="269875"/>
                </a:cubicBezTo>
                <a:cubicBezTo>
                  <a:pt x="319592" y="269875"/>
                  <a:pt x="328613" y="280318"/>
                  <a:pt x="328613" y="293370"/>
                </a:cubicBezTo>
                <a:cubicBezTo>
                  <a:pt x="328613" y="293370"/>
                  <a:pt x="328613" y="293370"/>
                  <a:pt x="328613" y="328613"/>
                </a:cubicBezTo>
                <a:cubicBezTo>
                  <a:pt x="328613" y="328613"/>
                  <a:pt x="328613" y="328613"/>
                  <a:pt x="0" y="328613"/>
                </a:cubicBezTo>
                <a:cubicBezTo>
                  <a:pt x="0" y="328613"/>
                  <a:pt x="0" y="328613"/>
                  <a:pt x="0" y="293370"/>
                </a:cubicBezTo>
                <a:cubicBezTo>
                  <a:pt x="0" y="280318"/>
                  <a:pt x="9021" y="269875"/>
                  <a:pt x="21907" y="269875"/>
                </a:cubicBezTo>
                <a:close/>
                <a:moveTo>
                  <a:pt x="209550" y="204788"/>
                </a:moveTo>
                <a:lnTo>
                  <a:pt x="230188" y="204788"/>
                </a:lnTo>
                <a:cubicBezTo>
                  <a:pt x="227608" y="211325"/>
                  <a:pt x="225028" y="217862"/>
                  <a:pt x="225028" y="225706"/>
                </a:cubicBezTo>
                <a:cubicBezTo>
                  <a:pt x="225028" y="225706"/>
                  <a:pt x="225028" y="227013"/>
                  <a:pt x="225028" y="227013"/>
                </a:cubicBezTo>
                <a:cubicBezTo>
                  <a:pt x="225028" y="227013"/>
                  <a:pt x="225028" y="227013"/>
                  <a:pt x="213420" y="227013"/>
                </a:cubicBezTo>
                <a:cubicBezTo>
                  <a:pt x="213420" y="227013"/>
                  <a:pt x="213420" y="225706"/>
                  <a:pt x="213420" y="225706"/>
                </a:cubicBezTo>
                <a:cubicBezTo>
                  <a:pt x="213420" y="217862"/>
                  <a:pt x="212130" y="211325"/>
                  <a:pt x="209550" y="204788"/>
                </a:cubicBezTo>
                <a:close/>
                <a:moveTo>
                  <a:pt x="98425" y="204788"/>
                </a:moveTo>
                <a:lnTo>
                  <a:pt x="119063" y="204788"/>
                </a:lnTo>
                <a:cubicBezTo>
                  <a:pt x="116483" y="211325"/>
                  <a:pt x="115193" y="217862"/>
                  <a:pt x="115193" y="225706"/>
                </a:cubicBezTo>
                <a:cubicBezTo>
                  <a:pt x="115193" y="225706"/>
                  <a:pt x="115193" y="227013"/>
                  <a:pt x="115193" y="227013"/>
                </a:cubicBezTo>
                <a:cubicBezTo>
                  <a:pt x="115193" y="227013"/>
                  <a:pt x="115193" y="227013"/>
                  <a:pt x="103584" y="227013"/>
                </a:cubicBezTo>
                <a:cubicBezTo>
                  <a:pt x="103584" y="227013"/>
                  <a:pt x="103584" y="225706"/>
                  <a:pt x="103584" y="225706"/>
                </a:cubicBezTo>
                <a:cubicBezTo>
                  <a:pt x="103584" y="217862"/>
                  <a:pt x="101005" y="211325"/>
                  <a:pt x="98425" y="204788"/>
                </a:cubicBezTo>
                <a:close/>
                <a:moveTo>
                  <a:pt x="274638" y="193675"/>
                </a:moveTo>
                <a:cubicBezTo>
                  <a:pt x="292173" y="193675"/>
                  <a:pt x="306388" y="207890"/>
                  <a:pt x="306388" y="225425"/>
                </a:cubicBezTo>
                <a:cubicBezTo>
                  <a:pt x="306388" y="242960"/>
                  <a:pt x="292173" y="257175"/>
                  <a:pt x="274638" y="257175"/>
                </a:cubicBezTo>
                <a:cubicBezTo>
                  <a:pt x="257103" y="257175"/>
                  <a:pt x="242888" y="242960"/>
                  <a:pt x="242888" y="225425"/>
                </a:cubicBezTo>
                <a:cubicBezTo>
                  <a:pt x="242888" y="207890"/>
                  <a:pt x="257103" y="193675"/>
                  <a:pt x="274638" y="193675"/>
                </a:cubicBezTo>
                <a:close/>
                <a:moveTo>
                  <a:pt x="164307" y="193675"/>
                </a:moveTo>
                <a:cubicBezTo>
                  <a:pt x="181404" y="193675"/>
                  <a:pt x="195264" y="207890"/>
                  <a:pt x="195264" y="225425"/>
                </a:cubicBezTo>
                <a:cubicBezTo>
                  <a:pt x="195264" y="242960"/>
                  <a:pt x="181404" y="257175"/>
                  <a:pt x="164307" y="257175"/>
                </a:cubicBezTo>
                <a:cubicBezTo>
                  <a:pt x="147210" y="257175"/>
                  <a:pt x="133350" y="242960"/>
                  <a:pt x="133350" y="225425"/>
                </a:cubicBezTo>
                <a:cubicBezTo>
                  <a:pt x="133350" y="207890"/>
                  <a:pt x="147210" y="193675"/>
                  <a:pt x="164307" y="193675"/>
                </a:cubicBezTo>
                <a:close/>
                <a:moveTo>
                  <a:pt x="53975" y="193675"/>
                </a:moveTo>
                <a:cubicBezTo>
                  <a:pt x="71510" y="193675"/>
                  <a:pt x="85725" y="207890"/>
                  <a:pt x="85725" y="225425"/>
                </a:cubicBezTo>
                <a:cubicBezTo>
                  <a:pt x="85725" y="242960"/>
                  <a:pt x="71510" y="257175"/>
                  <a:pt x="53975" y="257175"/>
                </a:cubicBezTo>
                <a:cubicBezTo>
                  <a:pt x="36440" y="257175"/>
                  <a:pt x="22225" y="242960"/>
                  <a:pt x="22225" y="225425"/>
                </a:cubicBezTo>
                <a:cubicBezTo>
                  <a:pt x="22225" y="207890"/>
                  <a:pt x="36440" y="193675"/>
                  <a:pt x="53975" y="193675"/>
                </a:cubicBezTo>
                <a:close/>
                <a:moveTo>
                  <a:pt x="155575" y="80963"/>
                </a:moveTo>
                <a:lnTo>
                  <a:pt x="168275" y="80963"/>
                </a:lnTo>
                <a:lnTo>
                  <a:pt x="168275" y="107950"/>
                </a:lnTo>
                <a:lnTo>
                  <a:pt x="195263" y="107950"/>
                </a:lnTo>
                <a:lnTo>
                  <a:pt x="195263" y="119063"/>
                </a:lnTo>
                <a:lnTo>
                  <a:pt x="168275" y="119063"/>
                </a:lnTo>
                <a:lnTo>
                  <a:pt x="168275" y="147638"/>
                </a:lnTo>
                <a:lnTo>
                  <a:pt x="155575" y="147638"/>
                </a:lnTo>
                <a:lnTo>
                  <a:pt x="155575" y="119063"/>
                </a:lnTo>
                <a:lnTo>
                  <a:pt x="130175" y="119063"/>
                </a:lnTo>
                <a:lnTo>
                  <a:pt x="130175" y="107950"/>
                </a:lnTo>
                <a:lnTo>
                  <a:pt x="155575" y="107950"/>
                </a:lnTo>
                <a:close/>
                <a:moveTo>
                  <a:pt x="104775" y="66675"/>
                </a:moveTo>
                <a:lnTo>
                  <a:pt x="119063" y="66675"/>
                </a:lnTo>
                <a:lnTo>
                  <a:pt x="119063" y="147638"/>
                </a:lnTo>
                <a:lnTo>
                  <a:pt x="101600" y="147638"/>
                </a:lnTo>
                <a:lnTo>
                  <a:pt x="101600" y="84137"/>
                </a:lnTo>
                <a:lnTo>
                  <a:pt x="100013" y="84137"/>
                </a:lnTo>
                <a:lnTo>
                  <a:pt x="84137" y="90487"/>
                </a:lnTo>
                <a:lnTo>
                  <a:pt x="84137" y="80962"/>
                </a:lnTo>
                <a:lnTo>
                  <a:pt x="82550" y="76200"/>
                </a:lnTo>
                <a:close/>
                <a:moveTo>
                  <a:pt x="222539" y="63500"/>
                </a:moveTo>
                <a:cubicBezTo>
                  <a:pt x="240723" y="63500"/>
                  <a:pt x="251114" y="75332"/>
                  <a:pt x="251114" y="89793"/>
                </a:cubicBezTo>
                <a:cubicBezTo>
                  <a:pt x="251114" y="102939"/>
                  <a:pt x="240723" y="114771"/>
                  <a:pt x="229033" y="125289"/>
                </a:cubicBezTo>
                <a:cubicBezTo>
                  <a:pt x="229033" y="125289"/>
                  <a:pt x="229033" y="125289"/>
                  <a:pt x="221240" y="131862"/>
                </a:cubicBezTo>
                <a:cubicBezTo>
                  <a:pt x="221240" y="131862"/>
                  <a:pt x="221240" y="131862"/>
                  <a:pt x="252413" y="131862"/>
                </a:cubicBezTo>
                <a:cubicBezTo>
                  <a:pt x="252413" y="131862"/>
                  <a:pt x="252413" y="131862"/>
                  <a:pt x="252413" y="147638"/>
                </a:cubicBezTo>
                <a:cubicBezTo>
                  <a:pt x="252413" y="147638"/>
                  <a:pt x="252413" y="147638"/>
                  <a:pt x="195263" y="147638"/>
                </a:cubicBezTo>
                <a:cubicBezTo>
                  <a:pt x="195263" y="147638"/>
                  <a:pt x="195263" y="147638"/>
                  <a:pt x="195263" y="135806"/>
                </a:cubicBezTo>
                <a:cubicBezTo>
                  <a:pt x="195263" y="135806"/>
                  <a:pt x="195263" y="135806"/>
                  <a:pt x="205654" y="126603"/>
                </a:cubicBezTo>
                <a:cubicBezTo>
                  <a:pt x="222539" y="110827"/>
                  <a:pt x="231631" y="101625"/>
                  <a:pt x="231631" y="91108"/>
                </a:cubicBezTo>
                <a:cubicBezTo>
                  <a:pt x="231631" y="84534"/>
                  <a:pt x="227735" y="79276"/>
                  <a:pt x="218642" y="79276"/>
                </a:cubicBezTo>
                <a:cubicBezTo>
                  <a:pt x="210849" y="79276"/>
                  <a:pt x="205654" y="83220"/>
                  <a:pt x="201757" y="85849"/>
                </a:cubicBezTo>
                <a:cubicBezTo>
                  <a:pt x="201757" y="85849"/>
                  <a:pt x="201757" y="85849"/>
                  <a:pt x="200458" y="85849"/>
                </a:cubicBezTo>
                <a:cubicBezTo>
                  <a:pt x="200458" y="85849"/>
                  <a:pt x="200458" y="85849"/>
                  <a:pt x="195263" y="72702"/>
                </a:cubicBezTo>
                <a:cubicBezTo>
                  <a:pt x="201757" y="67444"/>
                  <a:pt x="210849" y="63500"/>
                  <a:pt x="222539" y="63500"/>
                </a:cubicBezTo>
                <a:close/>
                <a:moveTo>
                  <a:pt x="22740" y="0"/>
                </a:moveTo>
                <a:cubicBezTo>
                  <a:pt x="22740" y="0"/>
                  <a:pt x="22740" y="0"/>
                  <a:pt x="318574" y="0"/>
                </a:cubicBezTo>
                <a:cubicBezTo>
                  <a:pt x="325034" y="0"/>
                  <a:pt x="330201" y="5159"/>
                  <a:pt x="330201" y="11608"/>
                </a:cubicBezTo>
                <a:cubicBezTo>
                  <a:pt x="330201" y="11608"/>
                  <a:pt x="330201" y="11608"/>
                  <a:pt x="330201" y="215405"/>
                </a:cubicBezTo>
                <a:cubicBezTo>
                  <a:pt x="330201" y="220564"/>
                  <a:pt x="327617" y="224434"/>
                  <a:pt x="322450" y="227013"/>
                </a:cubicBezTo>
                <a:cubicBezTo>
                  <a:pt x="322450" y="225723"/>
                  <a:pt x="322450" y="225723"/>
                  <a:pt x="322450" y="225723"/>
                </a:cubicBezTo>
                <a:cubicBezTo>
                  <a:pt x="322450" y="210245"/>
                  <a:pt x="315991" y="197347"/>
                  <a:pt x="306948" y="188317"/>
                </a:cubicBezTo>
                <a:cubicBezTo>
                  <a:pt x="306948" y="188317"/>
                  <a:pt x="306948" y="188317"/>
                  <a:pt x="306948" y="21927"/>
                </a:cubicBezTo>
                <a:cubicBezTo>
                  <a:pt x="306948" y="21927"/>
                  <a:pt x="306948" y="21927"/>
                  <a:pt x="34366" y="21927"/>
                </a:cubicBezTo>
                <a:cubicBezTo>
                  <a:pt x="34366" y="21927"/>
                  <a:pt x="34366" y="21927"/>
                  <a:pt x="34366" y="180578"/>
                </a:cubicBezTo>
                <a:cubicBezTo>
                  <a:pt x="24031" y="185738"/>
                  <a:pt x="16280" y="193477"/>
                  <a:pt x="11113" y="202506"/>
                </a:cubicBezTo>
                <a:cubicBezTo>
                  <a:pt x="11113" y="202506"/>
                  <a:pt x="11113" y="202506"/>
                  <a:pt x="11113" y="11608"/>
                </a:cubicBezTo>
                <a:cubicBezTo>
                  <a:pt x="11113" y="5159"/>
                  <a:pt x="16280" y="0"/>
                  <a:pt x="2274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37" name="任意多边形: 形状 36">
            <a:extLst>
              <a:ext uri="{FF2B5EF4-FFF2-40B4-BE49-F238E27FC236}">
                <a16:creationId xmlns:a16="http://schemas.microsoft.com/office/drawing/2014/main" id="{1C26D804-B775-406D-8621-5F12B3532570}"/>
              </a:ext>
            </a:extLst>
          </p:cNvPr>
          <p:cNvSpPr/>
          <p:nvPr/>
        </p:nvSpPr>
        <p:spPr>
          <a:xfrm>
            <a:off x="3716350" y="2004283"/>
            <a:ext cx="467037" cy="523875"/>
          </a:xfrm>
          <a:custGeom>
            <a:avLst/>
            <a:gdLst>
              <a:gd name="connsiteX0" fmla="*/ 199932 w 300038"/>
              <a:gd name="connsiteY0" fmla="*/ 273051 h 336551"/>
              <a:gd name="connsiteX1" fmla="*/ 192088 w 300038"/>
              <a:gd name="connsiteY1" fmla="*/ 280989 h 336551"/>
              <a:gd name="connsiteX2" fmla="*/ 192088 w 300038"/>
              <a:gd name="connsiteY2" fmla="*/ 306124 h 336551"/>
              <a:gd name="connsiteX3" fmla="*/ 199932 w 300038"/>
              <a:gd name="connsiteY3" fmla="*/ 312739 h 336551"/>
              <a:gd name="connsiteX4" fmla="*/ 250919 w 300038"/>
              <a:gd name="connsiteY4" fmla="*/ 312739 h 336551"/>
              <a:gd name="connsiteX5" fmla="*/ 258763 w 300038"/>
              <a:gd name="connsiteY5" fmla="*/ 306124 h 336551"/>
              <a:gd name="connsiteX6" fmla="*/ 258763 w 300038"/>
              <a:gd name="connsiteY6" fmla="*/ 280989 h 336551"/>
              <a:gd name="connsiteX7" fmla="*/ 250919 w 300038"/>
              <a:gd name="connsiteY7" fmla="*/ 273051 h 336551"/>
              <a:gd name="connsiteX8" fmla="*/ 199932 w 300038"/>
              <a:gd name="connsiteY8" fmla="*/ 273051 h 336551"/>
              <a:gd name="connsiteX9" fmla="*/ 101328 w 300038"/>
              <a:gd name="connsiteY9" fmla="*/ 196851 h 336551"/>
              <a:gd name="connsiteX10" fmla="*/ 107908 w 300038"/>
              <a:gd name="connsiteY10" fmla="*/ 196851 h 336551"/>
              <a:gd name="connsiteX11" fmla="*/ 111856 w 300038"/>
              <a:gd name="connsiteY11" fmla="*/ 202123 h 336551"/>
              <a:gd name="connsiteX12" fmla="*/ 128964 w 300038"/>
              <a:gd name="connsiteY12" fmla="*/ 248250 h 336551"/>
              <a:gd name="connsiteX13" fmla="*/ 131595 w 300038"/>
              <a:gd name="connsiteY13" fmla="*/ 239025 h 336551"/>
              <a:gd name="connsiteX14" fmla="*/ 126332 w 300038"/>
              <a:gd name="connsiteY14" fmla="*/ 225845 h 336551"/>
              <a:gd name="connsiteX15" fmla="*/ 127648 w 300038"/>
              <a:gd name="connsiteY15" fmla="*/ 217938 h 336551"/>
              <a:gd name="connsiteX16" fmla="*/ 132911 w 300038"/>
              <a:gd name="connsiteY16" fmla="*/ 215302 h 336551"/>
              <a:gd name="connsiteX17" fmla="*/ 167126 w 300038"/>
              <a:gd name="connsiteY17" fmla="*/ 215302 h 336551"/>
              <a:gd name="connsiteX18" fmla="*/ 172390 w 300038"/>
              <a:gd name="connsiteY18" fmla="*/ 217938 h 336551"/>
              <a:gd name="connsiteX19" fmla="*/ 173706 w 300038"/>
              <a:gd name="connsiteY19" fmla="*/ 225845 h 336551"/>
              <a:gd name="connsiteX20" fmla="*/ 168442 w 300038"/>
              <a:gd name="connsiteY20" fmla="*/ 239025 h 336551"/>
              <a:gd name="connsiteX21" fmla="*/ 171074 w 300038"/>
              <a:gd name="connsiteY21" fmla="*/ 248250 h 336551"/>
              <a:gd name="connsiteX22" fmla="*/ 188182 w 300038"/>
              <a:gd name="connsiteY22" fmla="*/ 202123 h 336551"/>
              <a:gd name="connsiteX23" fmla="*/ 192130 w 300038"/>
              <a:gd name="connsiteY23" fmla="*/ 196851 h 336551"/>
              <a:gd name="connsiteX24" fmla="*/ 198710 w 300038"/>
              <a:gd name="connsiteY24" fmla="*/ 196851 h 336551"/>
              <a:gd name="connsiteX25" fmla="*/ 265823 w 300038"/>
              <a:gd name="connsiteY25" fmla="*/ 224527 h 336551"/>
              <a:gd name="connsiteX26" fmla="*/ 300038 w 300038"/>
              <a:gd name="connsiteY26" fmla="*/ 274609 h 336551"/>
              <a:gd name="connsiteX27" fmla="*/ 300038 w 300038"/>
              <a:gd name="connsiteY27" fmla="*/ 328643 h 336551"/>
              <a:gd name="connsiteX28" fmla="*/ 292142 w 300038"/>
              <a:gd name="connsiteY28" fmla="*/ 336551 h 336551"/>
              <a:gd name="connsiteX29" fmla="*/ 7896 w 300038"/>
              <a:gd name="connsiteY29" fmla="*/ 336551 h 336551"/>
              <a:gd name="connsiteX30" fmla="*/ 0 w 300038"/>
              <a:gd name="connsiteY30" fmla="*/ 328643 h 336551"/>
              <a:gd name="connsiteX31" fmla="*/ 0 w 300038"/>
              <a:gd name="connsiteY31" fmla="*/ 274609 h 336551"/>
              <a:gd name="connsiteX32" fmla="*/ 34215 w 300038"/>
              <a:gd name="connsiteY32" fmla="*/ 224527 h 336551"/>
              <a:gd name="connsiteX33" fmla="*/ 101328 w 300038"/>
              <a:gd name="connsiteY33" fmla="*/ 196851 h 336551"/>
              <a:gd name="connsiteX34" fmla="*/ 155328 w 300038"/>
              <a:gd name="connsiteY34" fmla="*/ 0 h 336551"/>
              <a:gd name="connsiteX35" fmla="*/ 201775 w 300038"/>
              <a:gd name="connsiteY35" fmla="*/ 15854 h 336551"/>
              <a:gd name="connsiteX36" fmla="*/ 223008 w 300038"/>
              <a:gd name="connsiteY36" fmla="*/ 79268 h 336551"/>
              <a:gd name="connsiteX37" fmla="*/ 224335 w 300038"/>
              <a:gd name="connsiteY37" fmla="*/ 93801 h 336551"/>
              <a:gd name="connsiteX38" fmla="*/ 229643 w 300038"/>
              <a:gd name="connsiteY38" fmla="*/ 100407 h 336551"/>
              <a:gd name="connsiteX39" fmla="*/ 232297 w 300038"/>
              <a:gd name="connsiteY39" fmla="*/ 125508 h 336551"/>
              <a:gd name="connsiteX40" fmla="*/ 208410 w 300038"/>
              <a:gd name="connsiteY40" fmla="*/ 151931 h 336551"/>
              <a:gd name="connsiteX41" fmla="*/ 185850 w 300038"/>
              <a:gd name="connsiteY41" fmla="*/ 183639 h 336551"/>
              <a:gd name="connsiteX42" fmla="*/ 172579 w 300038"/>
              <a:gd name="connsiteY42" fmla="*/ 192887 h 336551"/>
              <a:gd name="connsiteX43" fmla="*/ 150019 w 300038"/>
              <a:gd name="connsiteY43" fmla="*/ 196850 h 336551"/>
              <a:gd name="connsiteX44" fmla="*/ 127459 w 300038"/>
              <a:gd name="connsiteY44" fmla="*/ 192887 h 336551"/>
              <a:gd name="connsiteX45" fmla="*/ 114189 w 300038"/>
              <a:gd name="connsiteY45" fmla="*/ 183639 h 336551"/>
              <a:gd name="connsiteX46" fmla="*/ 91629 w 300038"/>
              <a:gd name="connsiteY46" fmla="*/ 151931 h 336551"/>
              <a:gd name="connsiteX47" fmla="*/ 67742 w 300038"/>
              <a:gd name="connsiteY47" fmla="*/ 125508 h 336551"/>
              <a:gd name="connsiteX48" fmla="*/ 70396 w 300038"/>
              <a:gd name="connsiteY48" fmla="*/ 100407 h 336551"/>
              <a:gd name="connsiteX49" fmla="*/ 75704 w 300038"/>
              <a:gd name="connsiteY49" fmla="*/ 93801 h 336551"/>
              <a:gd name="connsiteX50" fmla="*/ 77031 w 300038"/>
              <a:gd name="connsiteY50" fmla="*/ 85874 h 336551"/>
              <a:gd name="connsiteX51" fmla="*/ 74377 w 300038"/>
              <a:gd name="connsiteY51" fmla="*/ 50203 h 336551"/>
              <a:gd name="connsiteX52" fmla="*/ 103572 w 300038"/>
              <a:gd name="connsiteY52" fmla="*/ 27744 h 336551"/>
              <a:gd name="connsiteX53" fmla="*/ 119497 w 300038"/>
              <a:gd name="connsiteY53" fmla="*/ 10569 h 336551"/>
              <a:gd name="connsiteX54" fmla="*/ 155328 w 300038"/>
              <a:gd name="connsiteY54" fmla="*/ 0 h 33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00038" h="336551">
                <a:moveTo>
                  <a:pt x="199932" y="273051"/>
                </a:moveTo>
                <a:cubicBezTo>
                  <a:pt x="194703" y="273051"/>
                  <a:pt x="192088" y="277020"/>
                  <a:pt x="192088" y="280989"/>
                </a:cubicBezTo>
                <a:cubicBezTo>
                  <a:pt x="192088" y="306124"/>
                  <a:pt x="192088" y="306124"/>
                  <a:pt x="192088" y="306124"/>
                </a:cubicBezTo>
                <a:cubicBezTo>
                  <a:pt x="192088" y="310093"/>
                  <a:pt x="194703" y="312739"/>
                  <a:pt x="199932" y="312739"/>
                </a:cubicBezTo>
                <a:cubicBezTo>
                  <a:pt x="250919" y="312739"/>
                  <a:pt x="250919" y="312739"/>
                  <a:pt x="250919" y="312739"/>
                </a:cubicBezTo>
                <a:cubicBezTo>
                  <a:pt x="254841" y="312739"/>
                  <a:pt x="258763" y="310093"/>
                  <a:pt x="258763" y="306124"/>
                </a:cubicBezTo>
                <a:lnTo>
                  <a:pt x="258763" y="280989"/>
                </a:lnTo>
                <a:cubicBezTo>
                  <a:pt x="258763" y="277020"/>
                  <a:pt x="254841" y="273051"/>
                  <a:pt x="250919" y="273051"/>
                </a:cubicBezTo>
                <a:cubicBezTo>
                  <a:pt x="199932" y="273051"/>
                  <a:pt x="199932" y="273051"/>
                  <a:pt x="199932" y="273051"/>
                </a:cubicBezTo>
                <a:close/>
                <a:moveTo>
                  <a:pt x="101328" y="196851"/>
                </a:moveTo>
                <a:cubicBezTo>
                  <a:pt x="103960" y="196851"/>
                  <a:pt x="105276" y="196851"/>
                  <a:pt x="107908" y="196851"/>
                </a:cubicBezTo>
                <a:cubicBezTo>
                  <a:pt x="109224" y="198169"/>
                  <a:pt x="110540" y="199487"/>
                  <a:pt x="111856" y="202123"/>
                </a:cubicBezTo>
                <a:cubicBezTo>
                  <a:pt x="128964" y="248250"/>
                  <a:pt x="128964" y="248250"/>
                  <a:pt x="128964" y="248250"/>
                </a:cubicBezTo>
                <a:cubicBezTo>
                  <a:pt x="131595" y="239025"/>
                  <a:pt x="131595" y="239025"/>
                  <a:pt x="131595" y="239025"/>
                </a:cubicBezTo>
                <a:cubicBezTo>
                  <a:pt x="126332" y="225845"/>
                  <a:pt x="126332" y="225845"/>
                  <a:pt x="126332" y="225845"/>
                </a:cubicBezTo>
                <a:cubicBezTo>
                  <a:pt x="125016" y="223209"/>
                  <a:pt x="126332" y="220574"/>
                  <a:pt x="127648" y="217938"/>
                </a:cubicBezTo>
                <a:cubicBezTo>
                  <a:pt x="128964" y="216620"/>
                  <a:pt x="131595" y="215302"/>
                  <a:pt x="132911" y="215302"/>
                </a:cubicBezTo>
                <a:cubicBezTo>
                  <a:pt x="167126" y="215302"/>
                  <a:pt x="167126" y="215302"/>
                  <a:pt x="167126" y="215302"/>
                </a:cubicBezTo>
                <a:cubicBezTo>
                  <a:pt x="168442" y="215302"/>
                  <a:pt x="171074" y="216620"/>
                  <a:pt x="172390" y="217938"/>
                </a:cubicBezTo>
                <a:cubicBezTo>
                  <a:pt x="173706" y="220574"/>
                  <a:pt x="175022" y="223209"/>
                  <a:pt x="173706" y="225845"/>
                </a:cubicBezTo>
                <a:cubicBezTo>
                  <a:pt x="168442" y="239025"/>
                  <a:pt x="168442" y="239025"/>
                  <a:pt x="168442" y="239025"/>
                </a:cubicBezTo>
                <a:cubicBezTo>
                  <a:pt x="171074" y="248250"/>
                  <a:pt x="171074" y="248250"/>
                  <a:pt x="171074" y="248250"/>
                </a:cubicBezTo>
                <a:cubicBezTo>
                  <a:pt x="188182" y="202123"/>
                  <a:pt x="188182" y="202123"/>
                  <a:pt x="188182" y="202123"/>
                </a:cubicBezTo>
                <a:cubicBezTo>
                  <a:pt x="189498" y="199487"/>
                  <a:pt x="190814" y="198169"/>
                  <a:pt x="192130" y="196851"/>
                </a:cubicBezTo>
                <a:cubicBezTo>
                  <a:pt x="194762" y="196851"/>
                  <a:pt x="196078" y="196851"/>
                  <a:pt x="198710" y="196851"/>
                </a:cubicBezTo>
                <a:cubicBezTo>
                  <a:pt x="265823" y="224527"/>
                  <a:pt x="265823" y="224527"/>
                  <a:pt x="265823" y="224527"/>
                </a:cubicBezTo>
                <a:cubicBezTo>
                  <a:pt x="286879" y="232435"/>
                  <a:pt x="300038" y="252204"/>
                  <a:pt x="300038" y="274609"/>
                </a:cubicBezTo>
                <a:cubicBezTo>
                  <a:pt x="300038" y="328643"/>
                  <a:pt x="300038" y="328643"/>
                  <a:pt x="300038" y="328643"/>
                </a:cubicBezTo>
                <a:cubicBezTo>
                  <a:pt x="300038" y="332597"/>
                  <a:pt x="296090" y="336551"/>
                  <a:pt x="292142" y="336551"/>
                </a:cubicBezTo>
                <a:cubicBezTo>
                  <a:pt x="7896" y="336551"/>
                  <a:pt x="7896" y="336551"/>
                  <a:pt x="7896" y="336551"/>
                </a:cubicBezTo>
                <a:cubicBezTo>
                  <a:pt x="3948" y="336551"/>
                  <a:pt x="0" y="332597"/>
                  <a:pt x="0" y="328643"/>
                </a:cubicBezTo>
                <a:cubicBezTo>
                  <a:pt x="0" y="274609"/>
                  <a:pt x="0" y="274609"/>
                  <a:pt x="0" y="274609"/>
                </a:cubicBezTo>
                <a:cubicBezTo>
                  <a:pt x="0" y="252204"/>
                  <a:pt x="13159" y="232435"/>
                  <a:pt x="34215" y="224527"/>
                </a:cubicBezTo>
                <a:cubicBezTo>
                  <a:pt x="101328" y="196851"/>
                  <a:pt x="101328" y="196851"/>
                  <a:pt x="101328" y="196851"/>
                </a:cubicBezTo>
                <a:close/>
                <a:moveTo>
                  <a:pt x="155328" y="0"/>
                </a:moveTo>
                <a:cubicBezTo>
                  <a:pt x="171252" y="0"/>
                  <a:pt x="187177" y="5285"/>
                  <a:pt x="201775" y="15854"/>
                </a:cubicBezTo>
                <a:cubicBezTo>
                  <a:pt x="225662" y="34350"/>
                  <a:pt x="223008" y="72663"/>
                  <a:pt x="223008" y="79268"/>
                </a:cubicBezTo>
                <a:cubicBezTo>
                  <a:pt x="223008" y="84553"/>
                  <a:pt x="224335" y="89838"/>
                  <a:pt x="224335" y="93801"/>
                </a:cubicBezTo>
                <a:cubicBezTo>
                  <a:pt x="225662" y="95122"/>
                  <a:pt x="228316" y="96443"/>
                  <a:pt x="229643" y="100407"/>
                </a:cubicBezTo>
                <a:cubicBezTo>
                  <a:pt x="234951" y="107012"/>
                  <a:pt x="234951" y="114939"/>
                  <a:pt x="232297" y="125508"/>
                </a:cubicBezTo>
                <a:cubicBezTo>
                  <a:pt x="226989" y="146647"/>
                  <a:pt x="215045" y="150610"/>
                  <a:pt x="208410" y="151931"/>
                </a:cubicBezTo>
                <a:cubicBezTo>
                  <a:pt x="204429" y="159858"/>
                  <a:pt x="195139" y="175712"/>
                  <a:pt x="185850" y="183639"/>
                </a:cubicBezTo>
                <a:cubicBezTo>
                  <a:pt x="183196" y="187602"/>
                  <a:pt x="177888" y="190244"/>
                  <a:pt x="172579" y="192887"/>
                </a:cubicBezTo>
                <a:cubicBezTo>
                  <a:pt x="164617" y="195529"/>
                  <a:pt x="157982" y="196850"/>
                  <a:pt x="150019" y="196850"/>
                </a:cubicBezTo>
                <a:cubicBezTo>
                  <a:pt x="142057" y="196850"/>
                  <a:pt x="135422" y="195529"/>
                  <a:pt x="127459" y="192887"/>
                </a:cubicBezTo>
                <a:cubicBezTo>
                  <a:pt x="122151" y="190244"/>
                  <a:pt x="116843" y="187602"/>
                  <a:pt x="114189" y="183639"/>
                </a:cubicBezTo>
                <a:cubicBezTo>
                  <a:pt x="104900" y="175712"/>
                  <a:pt x="95610" y="159858"/>
                  <a:pt x="91629" y="151931"/>
                </a:cubicBezTo>
                <a:cubicBezTo>
                  <a:pt x="84994" y="150610"/>
                  <a:pt x="73050" y="146647"/>
                  <a:pt x="67742" y="125508"/>
                </a:cubicBezTo>
                <a:cubicBezTo>
                  <a:pt x="65088" y="114939"/>
                  <a:pt x="65088" y="107012"/>
                  <a:pt x="70396" y="100407"/>
                </a:cubicBezTo>
                <a:cubicBezTo>
                  <a:pt x="71723" y="96443"/>
                  <a:pt x="74377" y="95122"/>
                  <a:pt x="75704" y="93801"/>
                </a:cubicBezTo>
                <a:cubicBezTo>
                  <a:pt x="75704" y="91159"/>
                  <a:pt x="75704" y="88516"/>
                  <a:pt x="77031" y="85874"/>
                </a:cubicBezTo>
                <a:cubicBezTo>
                  <a:pt x="73050" y="80590"/>
                  <a:pt x="67742" y="68699"/>
                  <a:pt x="74377" y="50203"/>
                </a:cubicBezTo>
                <a:cubicBezTo>
                  <a:pt x="81013" y="30386"/>
                  <a:pt x="95610" y="27744"/>
                  <a:pt x="103572" y="27744"/>
                </a:cubicBezTo>
                <a:cubicBezTo>
                  <a:pt x="106227" y="22459"/>
                  <a:pt x="111535" y="17175"/>
                  <a:pt x="119497" y="10569"/>
                </a:cubicBezTo>
                <a:cubicBezTo>
                  <a:pt x="128786" y="3963"/>
                  <a:pt x="142057" y="0"/>
                  <a:pt x="15532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38" name="任意多边形: 形状 37">
            <a:extLst>
              <a:ext uri="{FF2B5EF4-FFF2-40B4-BE49-F238E27FC236}">
                <a16:creationId xmlns:a16="http://schemas.microsoft.com/office/drawing/2014/main" id="{B10CDA2B-B107-4402-8345-8AF1E0B2D81C}"/>
              </a:ext>
            </a:extLst>
          </p:cNvPr>
          <p:cNvSpPr/>
          <p:nvPr/>
        </p:nvSpPr>
        <p:spPr>
          <a:xfrm>
            <a:off x="5885842" y="2004283"/>
            <a:ext cx="435697" cy="523875"/>
          </a:xfrm>
          <a:custGeom>
            <a:avLst/>
            <a:gdLst>
              <a:gd name="connsiteX0" fmla="*/ 55289 w 268288"/>
              <a:gd name="connsiteY0" fmla="*/ 122559 h 322584"/>
              <a:gd name="connsiteX1" fmla="*/ 214313 w 268288"/>
              <a:gd name="connsiteY1" fmla="*/ 122559 h 322584"/>
              <a:gd name="connsiteX2" fmla="*/ 214313 w 268288"/>
              <a:gd name="connsiteY2" fmla="*/ 235731 h 322584"/>
              <a:gd name="connsiteX3" fmla="*/ 188028 w 268288"/>
              <a:gd name="connsiteY3" fmla="*/ 268630 h 322584"/>
              <a:gd name="connsiteX4" fmla="*/ 188028 w 268288"/>
              <a:gd name="connsiteY4" fmla="*/ 309425 h 322584"/>
              <a:gd name="connsiteX5" fmla="*/ 168314 w 268288"/>
              <a:gd name="connsiteY5" fmla="*/ 322584 h 322584"/>
              <a:gd name="connsiteX6" fmla="*/ 148601 w 268288"/>
              <a:gd name="connsiteY6" fmla="*/ 309425 h 322584"/>
              <a:gd name="connsiteX7" fmla="*/ 148601 w 268288"/>
              <a:gd name="connsiteY7" fmla="*/ 268630 h 322584"/>
              <a:gd name="connsiteX8" fmla="*/ 119687 w 268288"/>
              <a:gd name="connsiteY8" fmla="*/ 268630 h 322584"/>
              <a:gd name="connsiteX9" fmla="*/ 119687 w 268288"/>
              <a:gd name="connsiteY9" fmla="*/ 309425 h 322584"/>
              <a:gd name="connsiteX10" fmla="*/ 99974 w 268288"/>
              <a:gd name="connsiteY10" fmla="*/ 322584 h 322584"/>
              <a:gd name="connsiteX11" fmla="*/ 81574 w 268288"/>
              <a:gd name="connsiteY11" fmla="*/ 309425 h 322584"/>
              <a:gd name="connsiteX12" fmla="*/ 81574 w 268288"/>
              <a:gd name="connsiteY12" fmla="*/ 268630 h 322584"/>
              <a:gd name="connsiteX13" fmla="*/ 53975 w 268288"/>
              <a:gd name="connsiteY13" fmla="*/ 235731 h 322584"/>
              <a:gd name="connsiteX14" fmla="*/ 55289 w 268288"/>
              <a:gd name="connsiteY14" fmla="*/ 122559 h 322584"/>
              <a:gd name="connsiteX15" fmla="*/ 248444 w 268288"/>
              <a:gd name="connsiteY15" fmla="*/ 108272 h 322584"/>
              <a:gd name="connsiteX16" fmla="*/ 268288 w 268288"/>
              <a:gd name="connsiteY16" fmla="*/ 121403 h 322584"/>
              <a:gd name="connsiteX17" fmla="*/ 268288 w 268288"/>
              <a:gd name="connsiteY17" fmla="*/ 201504 h 322584"/>
              <a:gd name="connsiteX18" fmla="*/ 248444 w 268288"/>
              <a:gd name="connsiteY18" fmla="*/ 214635 h 322584"/>
              <a:gd name="connsiteX19" fmla="*/ 228600 w 268288"/>
              <a:gd name="connsiteY19" fmla="*/ 201504 h 322584"/>
              <a:gd name="connsiteX20" fmla="*/ 228600 w 268288"/>
              <a:gd name="connsiteY20" fmla="*/ 121403 h 322584"/>
              <a:gd name="connsiteX21" fmla="*/ 248444 w 268288"/>
              <a:gd name="connsiteY21" fmla="*/ 108272 h 322584"/>
              <a:gd name="connsiteX22" fmla="*/ 19844 w 268288"/>
              <a:gd name="connsiteY22" fmla="*/ 108272 h 322584"/>
              <a:gd name="connsiteX23" fmla="*/ 39688 w 268288"/>
              <a:gd name="connsiteY23" fmla="*/ 121437 h 322584"/>
              <a:gd name="connsiteX24" fmla="*/ 39688 w 268288"/>
              <a:gd name="connsiteY24" fmla="*/ 201741 h 322584"/>
              <a:gd name="connsiteX25" fmla="*/ 19844 w 268288"/>
              <a:gd name="connsiteY25" fmla="*/ 216222 h 322584"/>
              <a:gd name="connsiteX26" fmla="*/ 0 w 268288"/>
              <a:gd name="connsiteY26" fmla="*/ 201741 h 322584"/>
              <a:gd name="connsiteX27" fmla="*/ 0 w 268288"/>
              <a:gd name="connsiteY27" fmla="*/ 121437 h 322584"/>
              <a:gd name="connsiteX28" fmla="*/ 19844 w 268288"/>
              <a:gd name="connsiteY28" fmla="*/ 108272 h 322584"/>
              <a:gd name="connsiteX29" fmla="*/ 167482 w 268288"/>
              <a:gd name="connsiteY29" fmla="*/ 65409 h 322584"/>
              <a:gd name="connsiteX30" fmla="*/ 157163 w 268288"/>
              <a:gd name="connsiteY30" fmla="*/ 75728 h 322584"/>
              <a:gd name="connsiteX31" fmla="*/ 167482 w 268288"/>
              <a:gd name="connsiteY31" fmla="*/ 86047 h 322584"/>
              <a:gd name="connsiteX32" fmla="*/ 177801 w 268288"/>
              <a:gd name="connsiteY32" fmla="*/ 75728 h 322584"/>
              <a:gd name="connsiteX33" fmla="*/ 167482 w 268288"/>
              <a:gd name="connsiteY33" fmla="*/ 65409 h 322584"/>
              <a:gd name="connsiteX34" fmla="*/ 100807 w 268288"/>
              <a:gd name="connsiteY34" fmla="*/ 65409 h 322584"/>
              <a:gd name="connsiteX35" fmla="*/ 90488 w 268288"/>
              <a:gd name="connsiteY35" fmla="*/ 75728 h 322584"/>
              <a:gd name="connsiteX36" fmla="*/ 100807 w 268288"/>
              <a:gd name="connsiteY36" fmla="*/ 86047 h 322584"/>
              <a:gd name="connsiteX37" fmla="*/ 111126 w 268288"/>
              <a:gd name="connsiteY37" fmla="*/ 75728 h 322584"/>
              <a:gd name="connsiteX38" fmla="*/ 100807 w 268288"/>
              <a:gd name="connsiteY38" fmla="*/ 65409 h 322584"/>
              <a:gd name="connsiteX39" fmla="*/ 71089 w 268288"/>
              <a:gd name="connsiteY39" fmla="*/ 1373 h 322584"/>
              <a:gd name="connsiteX40" fmla="*/ 81621 w 268288"/>
              <a:gd name="connsiteY40" fmla="*/ 4013 h 322584"/>
              <a:gd name="connsiteX41" fmla="*/ 106633 w 268288"/>
              <a:gd name="connsiteY41" fmla="*/ 43605 h 322584"/>
              <a:gd name="connsiteX42" fmla="*/ 106633 w 268288"/>
              <a:gd name="connsiteY42" fmla="*/ 44924 h 322584"/>
              <a:gd name="connsiteX43" fmla="*/ 134279 w 268288"/>
              <a:gd name="connsiteY43" fmla="*/ 40965 h 322584"/>
              <a:gd name="connsiteX44" fmla="*/ 161925 w 268288"/>
              <a:gd name="connsiteY44" fmla="*/ 44924 h 322584"/>
              <a:gd name="connsiteX45" fmla="*/ 163242 w 268288"/>
              <a:gd name="connsiteY45" fmla="*/ 43605 h 322584"/>
              <a:gd name="connsiteX46" fmla="*/ 188254 w 268288"/>
              <a:gd name="connsiteY46" fmla="*/ 4013 h 322584"/>
              <a:gd name="connsiteX47" fmla="*/ 197470 w 268288"/>
              <a:gd name="connsiteY47" fmla="*/ 1373 h 322584"/>
              <a:gd name="connsiteX48" fmla="*/ 201419 w 268288"/>
              <a:gd name="connsiteY48" fmla="*/ 10611 h 322584"/>
              <a:gd name="connsiteX49" fmla="*/ 175090 w 268288"/>
              <a:gd name="connsiteY49" fmla="*/ 50203 h 322584"/>
              <a:gd name="connsiteX50" fmla="*/ 175090 w 268288"/>
              <a:gd name="connsiteY50" fmla="*/ 51523 h 322584"/>
              <a:gd name="connsiteX51" fmla="*/ 215900 w 268288"/>
              <a:gd name="connsiteY51" fmla="*/ 108272 h 322584"/>
              <a:gd name="connsiteX52" fmla="*/ 53975 w 268288"/>
              <a:gd name="connsiteY52" fmla="*/ 108272 h 322584"/>
              <a:gd name="connsiteX53" fmla="*/ 94785 w 268288"/>
              <a:gd name="connsiteY53" fmla="*/ 51523 h 322584"/>
              <a:gd name="connsiteX54" fmla="*/ 93469 w 268288"/>
              <a:gd name="connsiteY54" fmla="*/ 50203 h 322584"/>
              <a:gd name="connsiteX55" fmla="*/ 68456 w 268288"/>
              <a:gd name="connsiteY55" fmla="*/ 10611 h 322584"/>
              <a:gd name="connsiteX56" fmla="*/ 71089 w 268288"/>
              <a:gd name="connsiteY56" fmla="*/ 1373 h 322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68288" h="322584">
                <a:moveTo>
                  <a:pt x="55289" y="122559"/>
                </a:moveTo>
                <a:cubicBezTo>
                  <a:pt x="55289" y="122559"/>
                  <a:pt x="55289" y="122559"/>
                  <a:pt x="214313" y="122559"/>
                </a:cubicBezTo>
                <a:cubicBezTo>
                  <a:pt x="214313" y="122559"/>
                  <a:pt x="214313" y="122559"/>
                  <a:pt x="214313" y="235731"/>
                </a:cubicBezTo>
                <a:cubicBezTo>
                  <a:pt x="214313" y="255471"/>
                  <a:pt x="206428" y="265998"/>
                  <a:pt x="188028" y="268630"/>
                </a:cubicBezTo>
                <a:cubicBezTo>
                  <a:pt x="188028" y="268630"/>
                  <a:pt x="188028" y="268630"/>
                  <a:pt x="188028" y="309425"/>
                </a:cubicBezTo>
                <a:cubicBezTo>
                  <a:pt x="188028" y="316004"/>
                  <a:pt x="178828" y="322584"/>
                  <a:pt x="168314" y="322584"/>
                </a:cubicBezTo>
                <a:cubicBezTo>
                  <a:pt x="157800" y="322584"/>
                  <a:pt x="148601" y="316004"/>
                  <a:pt x="148601" y="309425"/>
                </a:cubicBezTo>
                <a:cubicBezTo>
                  <a:pt x="148601" y="309425"/>
                  <a:pt x="148601" y="309425"/>
                  <a:pt x="148601" y="268630"/>
                </a:cubicBezTo>
                <a:cubicBezTo>
                  <a:pt x="139401" y="268630"/>
                  <a:pt x="128887" y="268630"/>
                  <a:pt x="119687" y="268630"/>
                </a:cubicBezTo>
                <a:cubicBezTo>
                  <a:pt x="119687" y="268630"/>
                  <a:pt x="119687" y="268630"/>
                  <a:pt x="119687" y="309425"/>
                </a:cubicBezTo>
                <a:cubicBezTo>
                  <a:pt x="119687" y="316004"/>
                  <a:pt x="111802" y="322584"/>
                  <a:pt x="99974" y="322584"/>
                </a:cubicBezTo>
                <a:cubicBezTo>
                  <a:pt x="89460" y="322584"/>
                  <a:pt x="81574" y="316004"/>
                  <a:pt x="81574" y="309425"/>
                </a:cubicBezTo>
                <a:cubicBezTo>
                  <a:pt x="81574" y="309425"/>
                  <a:pt x="81574" y="309425"/>
                  <a:pt x="81574" y="268630"/>
                </a:cubicBezTo>
                <a:cubicBezTo>
                  <a:pt x="63175" y="265998"/>
                  <a:pt x="53975" y="255471"/>
                  <a:pt x="53975" y="235731"/>
                </a:cubicBezTo>
                <a:cubicBezTo>
                  <a:pt x="53975" y="212044"/>
                  <a:pt x="55289" y="122559"/>
                  <a:pt x="55289" y="122559"/>
                </a:cubicBezTo>
                <a:close/>
                <a:moveTo>
                  <a:pt x="248444" y="108272"/>
                </a:moveTo>
                <a:cubicBezTo>
                  <a:pt x="259028" y="108272"/>
                  <a:pt x="268288" y="114838"/>
                  <a:pt x="268288" y="121403"/>
                </a:cubicBezTo>
                <a:cubicBezTo>
                  <a:pt x="268288" y="121403"/>
                  <a:pt x="268288" y="121403"/>
                  <a:pt x="268288" y="201504"/>
                </a:cubicBezTo>
                <a:cubicBezTo>
                  <a:pt x="268288" y="208070"/>
                  <a:pt x="259028" y="214635"/>
                  <a:pt x="248444" y="214635"/>
                </a:cubicBezTo>
                <a:cubicBezTo>
                  <a:pt x="237861" y="214635"/>
                  <a:pt x="228600" y="208070"/>
                  <a:pt x="228600" y="201504"/>
                </a:cubicBezTo>
                <a:cubicBezTo>
                  <a:pt x="228600" y="201504"/>
                  <a:pt x="228600" y="201504"/>
                  <a:pt x="228600" y="121403"/>
                </a:cubicBezTo>
                <a:cubicBezTo>
                  <a:pt x="228600" y="114838"/>
                  <a:pt x="237861" y="108272"/>
                  <a:pt x="248444" y="108272"/>
                </a:cubicBezTo>
                <a:close/>
                <a:moveTo>
                  <a:pt x="19844" y="108272"/>
                </a:moveTo>
                <a:cubicBezTo>
                  <a:pt x="30427" y="108272"/>
                  <a:pt x="39688" y="113538"/>
                  <a:pt x="39688" y="121437"/>
                </a:cubicBezTo>
                <a:cubicBezTo>
                  <a:pt x="39688" y="121437"/>
                  <a:pt x="39688" y="121437"/>
                  <a:pt x="39688" y="201741"/>
                </a:cubicBezTo>
                <a:cubicBezTo>
                  <a:pt x="39688" y="209640"/>
                  <a:pt x="30427" y="216222"/>
                  <a:pt x="19844" y="216222"/>
                </a:cubicBezTo>
                <a:cubicBezTo>
                  <a:pt x="9260" y="216222"/>
                  <a:pt x="0" y="209640"/>
                  <a:pt x="0" y="201741"/>
                </a:cubicBezTo>
                <a:cubicBezTo>
                  <a:pt x="0" y="201741"/>
                  <a:pt x="0" y="201741"/>
                  <a:pt x="0" y="121437"/>
                </a:cubicBezTo>
                <a:cubicBezTo>
                  <a:pt x="0" y="113538"/>
                  <a:pt x="9260" y="108272"/>
                  <a:pt x="19844" y="108272"/>
                </a:cubicBezTo>
                <a:close/>
                <a:moveTo>
                  <a:pt x="167482" y="65409"/>
                </a:moveTo>
                <a:cubicBezTo>
                  <a:pt x="161783" y="65409"/>
                  <a:pt x="157163" y="70029"/>
                  <a:pt x="157163" y="75728"/>
                </a:cubicBezTo>
                <a:cubicBezTo>
                  <a:pt x="157163" y="81427"/>
                  <a:pt x="161783" y="86047"/>
                  <a:pt x="167482" y="86047"/>
                </a:cubicBezTo>
                <a:cubicBezTo>
                  <a:pt x="173181" y="86047"/>
                  <a:pt x="177801" y="81427"/>
                  <a:pt x="177801" y="75728"/>
                </a:cubicBezTo>
                <a:cubicBezTo>
                  <a:pt x="177801" y="70029"/>
                  <a:pt x="173181" y="65409"/>
                  <a:pt x="167482" y="65409"/>
                </a:cubicBezTo>
                <a:close/>
                <a:moveTo>
                  <a:pt x="100807" y="65409"/>
                </a:moveTo>
                <a:cubicBezTo>
                  <a:pt x="95108" y="65409"/>
                  <a:pt x="90488" y="70029"/>
                  <a:pt x="90488" y="75728"/>
                </a:cubicBezTo>
                <a:cubicBezTo>
                  <a:pt x="90488" y="81427"/>
                  <a:pt x="95108" y="86047"/>
                  <a:pt x="100807" y="86047"/>
                </a:cubicBezTo>
                <a:cubicBezTo>
                  <a:pt x="106506" y="86047"/>
                  <a:pt x="111126" y="81427"/>
                  <a:pt x="111126" y="75728"/>
                </a:cubicBezTo>
                <a:cubicBezTo>
                  <a:pt x="111126" y="70029"/>
                  <a:pt x="106506" y="65409"/>
                  <a:pt x="100807" y="65409"/>
                </a:cubicBezTo>
                <a:close/>
                <a:moveTo>
                  <a:pt x="71089" y="1373"/>
                </a:moveTo>
                <a:cubicBezTo>
                  <a:pt x="75038" y="-1266"/>
                  <a:pt x="78988" y="53"/>
                  <a:pt x="81621" y="4013"/>
                </a:cubicBezTo>
                <a:cubicBezTo>
                  <a:pt x="81621" y="4013"/>
                  <a:pt x="81621" y="4013"/>
                  <a:pt x="106633" y="43605"/>
                </a:cubicBezTo>
                <a:cubicBezTo>
                  <a:pt x="106633" y="43605"/>
                  <a:pt x="106633" y="44924"/>
                  <a:pt x="106633" y="44924"/>
                </a:cubicBezTo>
                <a:cubicBezTo>
                  <a:pt x="115849" y="42285"/>
                  <a:pt x="125064" y="40965"/>
                  <a:pt x="134279" y="40965"/>
                </a:cubicBezTo>
                <a:cubicBezTo>
                  <a:pt x="144811" y="40965"/>
                  <a:pt x="154026" y="42285"/>
                  <a:pt x="161925" y="44924"/>
                </a:cubicBezTo>
                <a:cubicBezTo>
                  <a:pt x="161925" y="44924"/>
                  <a:pt x="161925" y="43605"/>
                  <a:pt x="163242" y="43605"/>
                </a:cubicBezTo>
                <a:cubicBezTo>
                  <a:pt x="163242" y="43605"/>
                  <a:pt x="163242" y="43605"/>
                  <a:pt x="188254" y="4013"/>
                </a:cubicBezTo>
                <a:cubicBezTo>
                  <a:pt x="189571" y="53"/>
                  <a:pt x="194837" y="-1266"/>
                  <a:pt x="197470" y="1373"/>
                </a:cubicBezTo>
                <a:cubicBezTo>
                  <a:pt x="201419" y="2693"/>
                  <a:pt x="202735" y="6652"/>
                  <a:pt x="201419" y="10611"/>
                </a:cubicBezTo>
                <a:cubicBezTo>
                  <a:pt x="201419" y="10611"/>
                  <a:pt x="201419" y="10611"/>
                  <a:pt x="175090" y="50203"/>
                </a:cubicBezTo>
                <a:cubicBezTo>
                  <a:pt x="175090" y="50203"/>
                  <a:pt x="175090" y="50203"/>
                  <a:pt x="175090" y="51523"/>
                </a:cubicBezTo>
                <a:cubicBezTo>
                  <a:pt x="196153" y="63401"/>
                  <a:pt x="211951" y="83197"/>
                  <a:pt x="215900" y="108272"/>
                </a:cubicBezTo>
                <a:cubicBezTo>
                  <a:pt x="215900" y="108272"/>
                  <a:pt x="215900" y="108272"/>
                  <a:pt x="53975" y="108272"/>
                </a:cubicBezTo>
                <a:cubicBezTo>
                  <a:pt x="57924" y="83197"/>
                  <a:pt x="73722" y="63401"/>
                  <a:pt x="94785" y="51523"/>
                </a:cubicBezTo>
                <a:cubicBezTo>
                  <a:pt x="94785" y="51523"/>
                  <a:pt x="93469" y="50203"/>
                  <a:pt x="93469" y="50203"/>
                </a:cubicBezTo>
                <a:cubicBezTo>
                  <a:pt x="93469" y="50203"/>
                  <a:pt x="93469" y="50203"/>
                  <a:pt x="68456" y="10611"/>
                </a:cubicBezTo>
                <a:cubicBezTo>
                  <a:pt x="65823" y="6652"/>
                  <a:pt x="67140" y="2693"/>
                  <a:pt x="71089" y="1373"/>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39" name="任意多边形: 形状 38">
            <a:extLst>
              <a:ext uri="{FF2B5EF4-FFF2-40B4-BE49-F238E27FC236}">
                <a16:creationId xmlns:a16="http://schemas.microsoft.com/office/drawing/2014/main" id="{255B63D6-F268-4490-A1A8-BB9182FFB949}"/>
              </a:ext>
            </a:extLst>
          </p:cNvPr>
          <p:cNvSpPr/>
          <p:nvPr/>
        </p:nvSpPr>
        <p:spPr>
          <a:xfrm>
            <a:off x="8038185" y="2004283"/>
            <a:ext cx="438651" cy="523875"/>
          </a:xfrm>
          <a:custGeom>
            <a:avLst/>
            <a:gdLst>
              <a:gd name="connsiteX0" fmla="*/ 132196 w 277813"/>
              <a:gd name="connsiteY0" fmla="*/ 133350 h 331788"/>
              <a:gd name="connsiteX1" fmla="*/ 132196 w 277813"/>
              <a:gd name="connsiteY1" fmla="*/ 152673 h 331788"/>
              <a:gd name="connsiteX2" fmla="*/ 99724 w 277813"/>
              <a:gd name="connsiteY2" fmla="*/ 186167 h 331788"/>
              <a:gd name="connsiteX3" fmla="*/ 134793 w 277813"/>
              <a:gd name="connsiteY3" fmla="*/ 220949 h 331788"/>
              <a:gd name="connsiteX4" fmla="*/ 154276 w 277813"/>
              <a:gd name="connsiteY4" fmla="*/ 237696 h 331788"/>
              <a:gd name="connsiteX5" fmla="*/ 136092 w 277813"/>
              <a:gd name="connsiteY5" fmla="*/ 249290 h 331788"/>
              <a:gd name="connsiteX6" fmla="*/ 104920 w 277813"/>
              <a:gd name="connsiteY6" fmla="*/ 241561 h 331788"/>
              <a:gd name="connsiteX7" fmla="*/ 98425 w 277813"/>
              <a:gd name="connsiteY7" fmla="*/ 263460 h 331788"/>
              <a:gd name="connsiteX8" fmla="*/ 130897 w 277813"/>
              <a:gd name="connsiteY8" fmla="*/ 272478 h 331788"/>
              <a:gd name="connsiteX9" fmla="*/ 130897 w 277813"/>
              <a:gd name="connsiteY9" fmla="*/ 290513 h 331788"/>
              <a:gd name="connsiteX10" fmla="*/ 150380 w 277813"/>
              <a:gd name="connsiteY10" fmla="*/ 290513 h 331788"/>
              <a:gd name="connsiteX11" fmla="*/ 150380 w 277813"/>
              <a:gd name="connsiteY11" fmla="*/ 271190 h 331788"/>
              <a:gd name="connsiteX12" fmla="*/ 184150 w 277813"/>
              <a:gd name="connsiteY12" fmla="*/ 235120 h 331788"/>
              <a:gd name="connsiteX13" fmla="*/ 152978 w 277813"/>
              <a:gd name="connsiteY13" fmla="*/ 199049 h 331788"/>
              <a:gd name="connsiteX14" fmla="*/ 129598 w 277813"/>
              <a:gd name="connsiteY14" fmla="*/ 182303 h 331788"/>
              <a:gd name="connsiteX15" fmla="*/ 146483 w 277813"/>
              <a:gd name="connsiteY15" fmla="*/ 171997 h 331788"/>
              <a:gd name="connsiteX16" fmla="*/ 173759 w 277813"/>
              <a:gd name="connsiteY16" fmla="*/ 178438 h 331788"/>
              <a:gd name="connsiteX17" fmla="*/ 178955 w 277813"/>
              <a:gd name="connsiteY17" fmla="*/ 156538 h 331788"/>
              <a:gd name="connsiteX18" fmla="*/ 151679 w 277813"/>
              <a:gd name="connsiteY18" fmla="*/ 151385 h 331788"/>
              <a:gd name="connsiteX19" fmla="*/ 151679 w 277813"/>
              <a:gd name="connsiteY19" fmla="*/ 133350 h 331788"/>
              <a:gd name="connsiteX20" fmla="*/ 132196 w 277813"/>
              <a:gd name="connsiteY20" fmla="*/ 133350 h 331788"/>
              <a:gd name="connsiteX21" fmla="*/ 136310 w 277813"/>
              <a:gd name="connsiteY21" fmla="*/ 0 h 331788"/>
              <a:gd name="connsiteX22" fmla="*/ 167467 w 277813"/>
              <a:gd name="connsiteY22" fmla="*/ 3888 h 331788"/>
              <a:gd name="connsiteX23" fmla="*/ 158380 w 277813"/>
              <a:gd name="connsiteY23" fmla="*/ 25921 h 331788"/>
              <a:gd name="connsiteX24" fmla="*/ 184343 w 277813"/>
              <a:gd name="connsiteY24" fmla="*/ 6480 h 331788"/>
              <a:gd name="connsiteX25" fmla="*/ 214202 w 277813"/>
              <a:gd name="connsiteY25" fmla="*/ 9072 h 331788"/>
              <a:gd name="connsiteX26" fmla="*/ 188238 w 277813"/>
              <a:gd name="connsiteY26" fmla="*/ 62210 h 331788"/>
              <a:gd name="connsiteX27" fmla="*/ 215500 w 277813"/>
              <a:gd name="connsiteY27" fmla="*/ 62210 h 331788"/>
              <a:gd name="connsiteX28" fmla="*/ 215500 w 277813"/>
              <a:gd name="connsiteY28" fmla="*/ 81651 h 331788"/>
              <a:gd name="connsiteX29" fmla="*/ 183045 w 277813"/>
              <a:gd name="connsiteY29" fmla="*/ 81651 h 331788"/>
              <a:gd name="connsiteX30" fmla="*/ 277813 w 277813"/>
              <a:gd name="connsiteY30" fmla="*/ 243657 h 331788"/>
              <a:gd name="connsiteX31" fmla="*/ 138907 w 277813"/>
              <a:gd name="connsiteY31" fmla="*/ 331788 h 331788"/>
              <a:gd name="connsiteX32" fmla="*/ 0 w 277813"/>
              <a:gd name="connsiteY32" fmla="*/ 243657 h 331788"/>
              <a:gd name="connsiteX33" fmla="*/ 94768 w 277813"/>
              <a:gd name="connsiteY33" fmla="*/ 81651 h 331788"/>
              <a:gd name="connsiteX34" fmla="*/ 68804 w 277813"/>
              <a:gd name="connsiteY34" fmla="*/ 81651 h 331788"/>
              <a:gd name="connsiteX35" fmla="*/ 68804 w 277813"/>
              <a:gd name="connsiteY35" fmla="*/ 60914 h 331788"/>
              <a:gd name="connsiteX36" fmla="*/ 96066 w 277813"/>
              <a:gd name="connsiteY36" fmla="*/ 62210 h 331788"/>
              <a:gd name="connsiteX37" fmla="*/ 66208 w 277813"/>
              <a:gd name="connsiteY37" fmla="*/ 5184 h 331788"/>
              <a:gd name="connsiteX38" fmla="*/ 110347 w 277813"/>
              <a:gd name="connsiteY38" fmla="*/ 6480 h 331788"/>
              <a:gd name="connsiteX39" fmla="*/ 127223 w 277813"/>
              <a:gd name="connsiteY39" fmla="*/ 28513 h 331788"/>
              <a:gd name="connsiteX40" fmla="*/ 136310 w 277813"/>
              <a:gd name="connsiteY40" fmla="*/ 0 h 33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7813" h="331788">
                <a:moveTo>
                  <a:pt x="132196" y="133350"/>
                </a:moveTo>
                <a:cubicBezTo>
                  <a:pt x="132196" y="133350"/>
                  <a:pt x="132196" y="133350"/>
                  <a:pt x="132196" y="152673"/>
                </a:cubicBezTo>
                <a:cubicBezTo>
                  <a:pt x="111414" y="156538"/>
                  <a:pt x="99724" y="169420"/>
                  <a:pt x="99724" y="186167"/>
                </a:cubicBezTo>
                <a:cubicBezTo>
                  <a:pt x="99724" y="204202"/>
                  <a:pt x="114012" y="214508"/>
                  <a:pt x="134793" y="220949"/>
                </a:cubicBezTo>
                <a:cubicBezTo>
                  <a:pt x="149081" y="226102"/>
                  <a:pt x="154276" y="231255"/>
                  <a:pt x="154276" y="237696"/>
                </a:cubicBezTo>
                <a:cubicBezTo>
                  <a:pt x="154276" y="245425"/>
                  <a:pt x="147782" y="249290"/>
                  <a:pt x="136092" y="249290"/>
                </a:cubicBezTo>
                <a:cubicBezTo>
                  <a:pt x="124403" y="249290"/>
                  <a:pt x="112713" y="245425"/>
                  <a:pt x="104920" y="241561"/>
                </a:cubicBezTo>
                <a:cubicBezTo>
                  <a:pt x="104920" y="241561"/>
                  <a:pt x="104920" y="241561"/>
                  <a:pt x="98425" y="263460"/>
                </a:cubicBezTo>
                <a:cubicBezTo>
                  <a:pt x="106218" y="267325"/>
                  <a:pt x="117908" y="271190"/>
                  <a:pt x="130897" y="272478"/>
                </a:cubicBezTo>
                <a:cubicBezTo>
                  <a:pt x="130897" y="272478"/>
                  <a:pt x="130897" y="272478"/>
                  <a:pt x="130897" y="290513"/>
                </a:cubicBezTo>
                <a:cubicBezTo>
                  <a:pt x="130897" y="290513"/>
                  <a:pt x="130897" y="290513"/>
                  <a:pt x="150380" y="290513"/>
                </a:cubicBezTo>
                <a:cubicBezTo>
                  <a:pt x="150380" y="290513"/>
                  <a:pt x="150380" y="290513"/>
                  <a:pt x="150380" y="271190"/>
                </a:cubicBezTo>
                <a:cubicBezTo>
                  <a:pt x="172460" y="267325"/>
                  <a:pt x="184150" y="251866"/>
                  <a:pt x="184150" y="235120"/>
                </a:cubicBezTo>
                <a:cubicBezTo>
                  <a:pt x="184150" y="218373"/>
                  <a:pt x="175058" y="208067"/>
                  <a:pt x="152978" y="199049"/>
                </a:cubicBezTo>
                <a:cubicBezTo>
                  <a:pt x="136092" y="193897"/>
                  <a:pt x="129598" y="188744"/>
                  <a:pt x="129598" y="182303"/>
                </a:cubicBezTo>
                <a:cubicBezTo>
                  <a:pt x="129598" y="177150"/>
                  <a:pt x="133495" y="171997"/>
                  <a:pt x="146483" y="171997"/>
                </a:cubicBezTo>
                <a:cubicBezTo>
                  <a:pt x="159472" y="171997"/>
                  <a:pt x="168564" y="177150"/>
                  <a:pt x="173759" y="178438"/>
                </a:cubicBezTo>
                <a:cubicBezTo>
                  <a:pt x="173759" y="178438"/>
                  <a:pt x="173759" y="178438"/>
                  <a:pt x="178955" y="156538"/>
                </a:cubicBezTo>
                <a:cubicBezTo>
                  <a:pt x="172460" y="153962"/>
                  <a:pt x="164667" y="151385"/>
                  <a:pt x="151679" y="151385"/>
                </a:cubicBezTo>
                <a:cubicBezTo>
                  <a:pt x="151679" y="151385"/>
                  <a:pt x="151679" y="151385"/>
                  <a:pt x="151679" y="133350"/>
                </a:cubicBezTo>
                <a:cubicBezTo>
                  <a:pt x="151679" y="133350"/>
                  <a:pt x="151679" y="133350"/>
                  <a:pt x="132196" y="133350"/>
                </a:cubicBezTo>
                <a:close/>
                <a:moveTo>
                  <a:pt x="136310" y="0"/>
                </a:moveTo>
                <a:cubicBezTo>
                  <a:pt x="136310" y="0"/>
                  <a:pt x="136310" y="0"/>
                  <a:pt x="167467" y="3888"/>
                </a:cubicBezTo>
                <a:cubicBezTo>
                  <a:pt x="167467" y="3888"/>
                  <a:pt x="167467" y="3888"/>
                  <a:pt x="158380" y="25921"/>
                </a:cubicBezTo>
                <a:cubicBezTo>
                  <a:pt x="158380" y="25921"/>
                  <a:pt x="158380" y="25921"/>
                  <a:pt x="184343" y="6480"/>
                </a:cubicBezTo>
                <a:cubicBezTo>
                  <a:pt x="184343" y="6480"/>
                  <a:pt x="184343" y="6480"/>
                  <a:pt x="214202" y="9072"/>
                </a:cubicBezTo>
                <a:cubicBezTo>
                  <a:pt x="214202" y="9072"/>
                  <a:pt x="214202" y="9072"/>
                  <a:pt x="188238" y="62210"/>
                </a:cubicBezTo>
                <a:cubicBezTo>
                  <a:pt x="188238" y="62210"/>
                  <a:pt x="188238" y="62210"/>
                  <a:pt x="215500" y="62210"/>
                </a:cubicBezTo>
                <a:cubicBezTo>
                  <a:pt x="215500" y="62210"/>
                  <a:pt x="215500" y="62210"/>
                  <a:pt x="215500" y="81651"/>
                </a:cubicBezTo>
                <a:cubicBezTo>
                  <a:pt x="215500" y="81651"/>
                  <a:pt x="215500" y="81651"/>
                  <a:pt x="183045" y="81651"/>
                </a:cubicBezTo>
                <a:cubicBezTo>
                  <a:pt x="237569" y="114052"/>
                  <a:pt x="277813" y="198295"/>
                  <a:pt x="277813" y="243657"/>
                </a:cubicBezTo>
                <a:cubicBezTo>
                  <a:pt x="277813" y="299387"/>
                  <a:pt x="215500" y="331788"/>
                  <a:pt x="138907" y="331788"/>
                </a:cubicBezTo>
                <a:cubicBezTo>
                  <a:pt x="62313" y="331788"/>
                  <a:pt x="0" y="299387"/>
                  <a:pt x="0" y="243657"/>
                </a:cubicBezTo>
                <a:cubicBezTo>
                  <a:pt x="0" y="198295"/>
                  <a:pt x="40244" y="114052"/>
                  <a:pt x="94768" y="81651"/>
                </a:cubicBezTo>
                <a:cubicBezTo>
                  <a:pt x="94768" y="81651"/>
                  <a:pt x="94768" y="81651"/>
                  <a:pt x="68804" y="81651"/>
                </a:cubicBezTo>
                <a:cubicBezTo>
                  <a:pt x="68804" y="81651"/>
                  <a:pt x="68804" y="81651"/>
                  <a:pt x="68804" y="60914"/>
                </a:cubicBezTo>
                <a:cubicBezTo>
                  <a:pt x="68804" y="60914"/>
                  <a:pt x="68804" y="60914"/>
                  <a:pt x="96066" y="62210"/>
                </a:cubicBezTo>
                <a:cubicBezTo>
                  <a:pt x="96066" y="62210"/>
                  <a:pt x="96066" y="62210"/>
                  <a:pt x="66208" y="5184"/>
                </a:cubicBezTo>
                <a:cubicBezTo>
                  <a:pt x="66208" y="5184"/>
                  <a:pt x="66208" y="5184"/>
                  <a:pt x="110347" y="6480"/>
                </a:cubicBezTo>
                <a:cubicBezTo>
                  <a:pt x="110347" y="6480"/>
                  <a:pt x="110347" y="6480"/>
                  <a:pt x="127223" y="28513"/>
                </a:cubicBezTo>
                <a:cubicBezTo>
                  <a:pt x="127223" y="28513"/>
                  <a:pt x="127223" y="28513"/>
                  <a:pt x="13631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0" name="任意多边形: 形状 39">
            <a:extLst>
              <a:ext uri="{FF2B5EF4-FFF2-40B4-BE49-F238E27FC236}">
                <a16:creationId xmlns:a16="http://schemas.microsoft.com/office/drawing/2014/main" id="{D170FA1D-7D83-451D-8A2C-F3AA44F3F32A}"/>
              </a:ext>
            </a:extLst>
          </p:cNvPr>
          <p:cNvSpPr/>
          <p:nvPr/>
        </p:nvSpPr>
        <p:spPr>
          <a:xfrm>
            <a:off x="10183857" y="2004283"/>
            <a:ext cx="454948" cy="523875"/>
          </a:xfrm>
          <a:custGeom>
            <a:avLst/>
            <a:gdLst>
              <a:gd name="connsiteX0" fmla="*/ 184010 w 292270"/>
              <a:gd name="connsiteY0" fmla="*/ 131763 h 336550"/>
              <a:gd name="connsiteX1" fmla="*/ 178567 w 292270"/>
              <a:gd name="connsiteY1" fmla="*/ 141923 h 336550"/>
              <a:gd name="connsiteX2" fmla="*/ 184010 w 292270"/>
              <a:gd name="connsiteY2" fmla="*/ 150813 h 336550"/>
              <a:gd name="connsiteX3" fmla="*/ 188092 w 292270"/>
              <a:gd name="connsiteY3" fmla="*/ 141923 h 336550"/>
              <a:gd name="connsiteX4" fmla="*/ 184010 w 292270"/>
              <a:gd name="connsiteY4" fmla="*/ 131763 h 336550"/>
              <a:gd name="connsiteX5" fmla="*/ 141147 w 292270"/>
              <a:gd name="connsiteY5" fmla="*/ 131763 h 336550"/>
              <a:gd name="connsiteX6" fmla="*/ 135704 w 292270"/>
              <a:gd name="connsiteY6" fmla="*/ 141923 h 336550"/>
              <a:gd name="connsiteX7" fmla="*/ 141147 w 292270"/>
              <a:gd name="connsiteY7" fmla="*/ 150813 h 336550"/>
              <a:gd name="connsiteX8" fmla="*/ 145229 w 292270"/>
              <a:gd name="connsiteY8" fmla="*/ 141923 h 336550"/>
              <a:gd name="connsiteX9" fmla="*/ 141147 w 292270"/>
              <a:gd name="connsiteY9" fmla="*/ 131763 h 336550"/>
              <a:gd name="connsiteX10" fmla="*/ 96811 w 292270"/>
              <a:gd name="connsiteY10" fmla="*/ 131763 h 336550"/>
              <a:gd name="connsiteX11" fmla="*/ 92842 w 292270"/>
              <a:gd name="connsiteY11" fmla="*/ 134938 h 336550"/>
              <a:gd name="connsiteX12" fmla="*/ 100780 w 292270"/>
              <a:gd name="connsiteY12" fmla="*/ 134938 h 336550"/>
              <a:gd name="connsiteX13" fmla="*/ 96811 w 292270"/>
              <a:gd name="connsiteY13" fmla="*/ 131763 h 336550"/>
              <a:gd name="connsiteX14" fmla="*/ 225310 w 292270"/>
              <a:gd name="connsiteY14" fmla="*/ 127000 h 336550"/>
              <a:gd name="connsiteX15" fmla="*/ 226721 w 292270"/>
              <a:gd name="connsiteY15" fmla="*/ 127000 h 336550"/>
              <a:gd name="connsiteX16" fmla="*/ 229543 w 292270"/>
              <a:gd name="connsiteY16" fmla="*/ 127000 h 336550"/>
              <a:gd name="connsiteX17" fmla="*/ 230954 w 292270"/>
              <a:gd name="connsiteY17" fmla="*/ 127000 h 336550"/>
              <a:gd name="connsiteX18" fmla="*/ 230954 w 292270"/>
              <a:gd name="connsiteY18" fmla="*/ 155792 h 336550"/>
              <a:gd name="connsiteX19" fmla="*/ 229543 w 292270"/>
              <a:gd name="connsiteY19" fmla="*/ 157163 h 336550"/>
              <a:gd name="connsiteX20" fmla="*/ 225310 w 292270"/>
              <a:gd name="connsiteY20" fmla="*/ 157163 h 336550"/>
              <a:gd name="connsiteX21" fmla="*/ 225310 w 292270"/>
              <a:gd name="connsiteY21" fmla="*/ 155792 h 336550"/>
              <a:gd name="connsiteX22" fmla="*/ 225310 w 292270"/>
              <a:gd name="connsiteY22" fmla="*/ 132484 h 336550"/>
              <a:gd name="connsiteX23" fmla="*/ 221076 w 292270"/>
              <a:gd name="connsiteY23" fmla="*/ 133855 h 336550"/>
              <a:gd name="connsiteX24" fmla="*/ 221076 w 292270"/>
              <a:gd name="connsiteY24" fmla="*/ 135227 h 336550"/>
              <a:gd name="connsiteX25" fmla="*/ 219665 w 292270"/>
              <a:gd name="connsiteY25" fmla="*/ 133855 h 336550"/>
              <a:gd name="connsiteX26" fmla="*/ 219665 w 292270"/>
              <a:gd name="connsiteY26" fmla="*/ 131113 h 336550"/>
              <a:gd name="connsiteX27" fmla="*/ 219665 w 292270"/>
              <a:gd name="connsiteY27" fmla="*/ 129742 h 336550"/>
              <a:gd name="connsiteX28" fmla="*/ 225310 w 292270"/>
              <a:gd name="connsiteY28" fmla="*/ 127000 h 336550"/>
              <a:gd name="connsiteX29" fmla="*/ 203791 w 292270"/>
              <a:gd name="connsiteY29" fmla="*/ 127000 h 336550"/>
              <a:gd name="connsiteX30" fmla="*/ 207495 w 292270"/>
              <a:gd name="connsiteY30" fmla="*/ 127000 h 336550"/>
              <a:gd name="connsiteX31" fmla="*/ 208730 w 292270"/>
              <a:gd name="connsiteY31" fmla="*/ 127000 h 336550"/>
              <a:gd name="connsiteX32" fmla="*/ 208730 w 292270"/>
              <a:gd name="connsiteY32" fmla="*/ 155792 h 336550"/>
              <a:gd name="connsiteX33" fmla="*/ 207495 w 292270"/>
              <a:gd name="connsiteY33" fmla="*/ 157163 h 336550"/>
              <a:gd name="connsiteX34" fmla="*/ 203791 w 292270"/>
              <a:gd name="connsiteY34" fmla="*/ 157163 h 336550"/>
              <a:gd name="connsiteX35" fmla="*/ 202556 w 292270"/>
              <a:gd name="connsiteY35" fmla="*/ 155792 h 336550"/>
              <a:gd name="connsiteX36" fmla="*/ 202556 w 292270"/>
              <a:gd name="connsiteY36" fmla="*/ 132484 h 336550"/>
              <a:gd name="connsiteX37" fmla="*/ 200086 w 292270"/>
              <a:gd name="connsiteY37" fmla="*/ 133855 h 336550"/>
              <a:gd name="connsiteX38" fmla="*/ 198852 w 292270"/>
              <a:gd name="connsiteY38" fmla="*/ 135227 h 336550"/>
              <a:gd name="connsiteX39" fmla="*/ 198852 w 292270"/>
              <a:gd name="connsiteY39" fmla="*/ 133855 h 336550"/>
              <a:gd name="connsiteX40" fmla="*/ 197617 w 292270"/>
              <a:gd name="connsiteY40" fmla="*/ 131113 h 336550"/>
              <a:gd name="connsiteX41" fmla="*/ 198852 w 292270"/>
              <a:gd name="connsiteY41" fmla="*/ 129742 h 336550"/>
              <a:gd name="connsiteX42" fmla="*/ 203791 w 292270"/>
              <a:gd name="connsiteY42" fmla="*/ 127000 h 336550"/>
              <a:gd name="connsiteX43" fmla="*/ 183964 w 292270"/>
              <a:gd name="connsiteY43" fmla="*/ 127000 h 336550"/>
              <a:gd name="connsiteX44" fmla="*/ 192854 w 292270"/>
              <a:gd name="connsiteY44" fmla="*/ 141426 h 336550"/>
              <a:gd name="connsiteX45" fmla="*/ 182694 w 292270"/>
              <a:gd name="connsiteY45" fmla="*/ 157163 h 336550"/>
              <a:gd name="connsiteX46" fmla="*/ 173804 w 292270"/>
              <a:gd name="connsiteY46" fmla="*/ 142737 h 336550"/>
              <a:gd name="connsiteX47" fmla="*/ 183964 w 292270"/>
              <a:gd name="connsiteY47" fmla="*/ 127000 h 336550"/>
              <a:gd name="connsiteX48" fmla="*/ 161699 w 292270"/>
              <a:gd name="connsiteY48" fmla="*/ 127000 h 336550"/>
              <a:gd name="connsiteX49" fmla="*/ 164478 w 292270"/>
              <a:gd name="connsiteY49" fmla="*/ 127000 h 336550"/>
              <a:gd name="connsiteX50" fmla="*/ 165867 w 292270"/>
              <a:gd name="connsiteY50" fmla="*/ 127000 h 336550"/>
              <a:gd name="connsiteX51" fmla="*/ 165867 w 292270"/>
              <a:gd name="connsiteY51" fmla="*/ 155792 h 336550"/>
              <a:gd name="connsiteX52" fmla="*/ 164478 w 292270"/>
              <a:gd name="connsiteY52" fmla="*/ 157163 h 336550"/>
              <a:gd name="connsiteX53" fmla="*/ 161699 w 292270"/>
              <a:gd name="connsiteY53" fmla="*/ 157163 h 336550"/>
              <a:gd name="connsiteX54" fmla="*/ 160310 w 292270"/>
              <a:gd name="connsiteY54" fmla="*/ 155792 h 336550"/>
              <a:gd name="connsiteX55" fmla="*/ 160310 w 292270"/>
              <a:gd name="connsiteY55" fmla="*/ 132484 h 336550"/>
              <a:gd name="connsiteX56" fmla="*/ 156143 w 292270"/>
              <a:gd name="connsiteY56" fmla="*/ 133855 h 336550"/>
              <a:gd name="connsiteX57" fmla="*/ 156143 w 292270"/>
              <a:gd name="connsiteY57" fmla="*/ 135227 h 336550"/>
              <a:gd name="connsiteX58" fmla="*/ 154754 w 292270"/>
              <a:gd name="connsiteY58" fmla="*/ 133855 h 336550"/>
              <a:gd name="connsiteX59" fmla="*/ 154754 w 292270"/>
              <a:gd name="connsiteY59" fmla="*/ 131113 h 336550"/>
              <a:gd name="connsiteX60" fmla="*/ 154754 w 292270"/>
              <a:gd name="connsiteY60" fmla="*/ 129742 h 336550"/>
              <a:gd name="connsiteX61" fmla="*/ 161699 w 292270"/>
              <a:gd name="connsiteY61" fmla="*/ 127000 h 336550"/>
              <a:gd name="connsiteX62" fmla="*/ 141261 w 292270"/>
              <a:gd name="connsiteY62" fmla="*/ 127000 h 336550"/>
              <a:gd name="connsiteX63" fmla="*/ 151580 w 292270"/>
              <a:gd name="connsiteY63" fmla="*/ 141426 h 336550"/>
              <a:gd name="connsiteX64" fmla="*/ 141261 w 292270"/>
              <a:gd name="connsiteY64" fmla="*/ 157163 h 336550"/>
              <a:gd name="connsiteX65" fmla="*/ 130942 w 292270"/>
              <a:gd name="connsiteY65" fmla="*/ 142737 h 336550"/>
              <a:gd name="connsiteX66" fmla="*/ 141261 w 292270"/>
              <a:gd name="connsiteY66" fmla="*/ 127000 h 336550"/>
              <a:gd name="connsiteX67" fmla="*/ 247736 w 292270"/>
              <a:gd name="connsiteY67" fmla="*/ 80963 h 336550"/>
              <a:gd name="connsiteX68" fmla="*/ 243654 w 292270"/>
              <a:gd name="connsiteY68" fmla="*/ 91970 h 336550"/>
              <a:gd name="connsiteX69" fmla="*/ 247736 w 292270"/>
              <a:gd name="connsiteY69" fmla="*/ 101601 h 336550"/>
              <a:gd name="connsiteX70" fmla="*/ 253179 w 292270"/>
              <a:gd name="connsiteY70" fmla="*/ 90594 h 336550"/>
              <a:gd name="connsiteX71" fmla="*/ 247736 w 292270"/>
              <a:gd name="connsiteY71" fmla="*/ 80963 h 336550"/>
              <a:gd name="connsiteX72" fmla="*/ 205328 w 292270"/>
              <a:gd name="connsiteY72" fmla="*/ 80963 h 336550"/>
              <a:gd name="connsiteX73" fmla="*/ 200792 w 292270"/>
              <a:gd name="connsiteY73" fmla="*/ 91970 h 336550"/>
              <a:gd name="connsiteX74" fmla="*/ 205328 w 292270"/>
              <a:gd name="connsiteY74" fmla="*/ 101601 h 336550"/>
              <a:gd name="connsiteX75" fmla="*/ 208730 w 292270"/>
              <a:gd name="connsiteY75" fmla="*/ 90594 h 336550"/>
              <a:gd name="connsiteX76" fmla="*/ 205328 w 292270"/>
              <a:gd name="connsiteY76" fmla="*/ 80963 h 336550"/>
              <a:gd name="connsiteX77" fmla="*/ 184010 w 292270"/>
              <a:gd name="connsiteY77" fmla="*/ 80963 h 336550"/>
              <a:gd name="connsiteX78" fmla="*/ 178567 w 292270"/>
              <a:gd name="connsiteY78" fmla="*/ 91970 h 336550"/>
              <a:gd name="connsiteX79" fmla="*/ 184010 w 292270"/>
              <a:gd name="connsiteY79" fmla="*/ 101601 h 336550"/>
              <a:gd name="connsiteX80" fmla="*/ 188092 w 292270"/>
              <a:gd name="connsiteY80" fmla="*/ 90594 h 336550"/>
              <a:gd name="connsiteX81" fmla="*/ 184010 w 292270"/>
              <a:gd name="connsiteY81" fmla="*/ 80963 h 336550"/>
              <a:gd name="connsiteX82" fmla="*/ 162011 w 292270"/>
              <a:gd name="connsiteY82" fmla="*/ 80963 h 336550"/>
              <a:gd name="connsiteX83" fmla="*/ 157929 w 292270"/>
              <a:gd name="connsiteY83" fmla="*/ 91970 h 336550"/>
              <a:gd name="connsiteX84" fmla="*/ 162011 w 292270"/>
              <a:gd name="connsiteY84" fmla="*/ 101601 h 336550"/>
              <a:gd name="connsiteX85" fmla="*/ 167454 w 292270"/>
              <a:gd name="connsiteY85" fmla="*/ 90594 h 336550"/>
              <a:gd name="connsiteX86" fmla="*/ 162011 w 292270"/>
              <a:gd name="connsiteY86" fmla="*/ 80963 h 336550"/>
              <a:gd name="connsiteX87" fmla="*/ 76173 w 292270"/>
              <a:gd name="connsiteY87" fmla="*/ 80963 h 336550"/>
              <a:gd name="connsiteX88" fmla="*/ 72204 w 292270"/>
              <a:gd name="connsiteY88" fmla="*/ 91970 h 336550"/>
              <a:gd name="connsiteX89" fmla="*/ 76173 w 292270"/>
              <a:gd name="connsiteY89" fmla="*/ 101601 h 336550"/>
              <a:gd name="connsiteX90" fmla="*/ 80142 w 292270"/>
              <a:gd name="connsiteY90" fmla="*/ 90594 h 336550"/>
              <a:gd name="connsiteX91" fmla="*/ 76173 w 292270"/>
              <a:gd name="connsiteY91" fmla="*/ 80963 h 336550"/>
              <a:gd name="connsiteX92" fmla="*/ 225310 w 292270"/>
              <a:gd name="connsiteY92" fmla="*/ 76200 h 336550"/>
              <a:gd name="connsiteX93" fmla="*/ 226721 w 292270"/>
              <a:gd name="connsiteY93" fmla="*/ 76200 h 336550"/>
              <a:gd name="connsiteX94" fmla="*/ 229543 w 292270"/>
              <a:gd name="connsiteY94" fmla="*/ 76200 h 336550"/>
              <a:gd name="connsiteX95" fmla="*/ 230954 w 292270"/>
              <a:gd name="connsiteY95" fmla="*/ 77511 h 336550"/>
              <a:gd name="connsiteX96" fmla="*/ 230954 w 292270"/>
              <a:gd name="connsiteY96" fmla="*/ 105052 h 336550"/>
              <a:gd name="connsiteX97" fmla="*/ 229543 w 292270"/>
              <a:gd name="connsiteY97" fmla="*/ 106363 h 336550"/>
              <a:gd name="connsiteX98" fmla="*/ 225310 w 292270"/>
              <a:gd name="connsiteY98" fmla="*/ 106363 h 336550"/>
              <a:gd name="connsiteX99" fmla="*/ 225310 w 292270"/>
              <a:gd name="connsiteY99" fmla="*/ 105052 h 336550"/>
              <a:gd name="connsiteX100" fmla="*/ 225310 w 292270"/>
              <a:gd name="connsiteY100" fmla="*/ 82757 h 336550"/>
              <a:gd name="connsiteX101" fmla="*/ 221076 w 292270"/>
              <a:gd name="connsiteY101" fmla="*/ 84069 h 336550"/>
              <a:gd name="connsiteX102" fmla="*/ 219665 w 292270"/>
              <a:gd name="connsiteY102" fmla="*/ 84069 h 336550"/>
              <a:gd name="connsiteX103" fmla="*/ 219665 w 292270"/>
              <a:gd name="connsiteY103" fmla="*/ 81446 h 336550"/>
              <a:gd name="connsiteX104" fmla="*/ 219665 w 292270"/>
              <a:gd name="connsiteY104" fmla="*/ 80134 h 336550"/>
              <a:gd name="connsiteX105" fmla="*/ 225310 w 292270"/>
              <a:gd name="connsiteY105" fmla="*/ 76200 h 336550"/>
              <a:gd name="connsiteX106" fmla="*/ 205555 w 292270"/>
              <a:gd name="connsiteY106" fmla="*/ 76200 h 336550"/>
              <a:gd name="connsiteX107" fmla="*/ 216667 w 292270"/>
              <a:gd name="connsiteY107" fmla="*/ 90626 h 336550"/>
              <a:gd name="connsiteX108" fmla="*/ 205555 w 292270"/>
              <a:gd name="connsiteY108" fmla="*/ 106363 h 336550"/>
              <a:gd name="connsiteX109" fmla="*/ 194442 w 292270"/>
              <a:gd name="connsiteY109" fmla="*/ 91937 h 336550"/>
              <a:gd name="connsiteX110" fmla="*/ 205555 w 292270"/>
              <a:gd name="connsiteY110" fmla="*/ 76200 h 336550"/>
              <a:gd name="connsiteX111" fmla="*/ 183964 w 292270"/>
              <a:gd name="connsiteY111" fmla="*/ 76200 h 336550"/>
              <a:gd name="connsiteX112" fmla="*/ 192854 w 292270"/>
              <a:gd name="connsiteY112" fmla="*/ 90626 h 336550"/>
              <a:gd name="connsiteX113" fmla="*/ 182694 w 292270"/>
              <a:gd name="connsiteY113" fmla="*/ 106363 h 336550"/>
              <a:gd name="connsiteX114" fmla="*/ 173804 w 292270"/>
              <a:gd name="connsiteY114" fmla="*/ 91937 h 336550"/>
              <a:gd name="connsiteX115" fmla="*/ 183964 w 292270"/>
              <a:gd name="connsiteY115" fmla="*/ 76200 h 336550"/>
              <a:gd name="connsiteX116" fmla="*/ 161898 w 292270"/>
              <a:gd name="connsiteY116" fmla="*/ 76200 h 336550"/>
              <a:gd name="connsiteX117" fmla="*/ 172217 w 292270"/>
              <a:gd name="connsiteY117" fmla="*/ 90626 h 336550"/>
              <a:gd name="connsiteX118" fmla="*/ 161898 w 292270"/>
              <a:gd name="connsiteY118" fmla="*/ 106363 h 336550"/>
              <a:gd name="connsiteX119" fmla="*/ 151579 w 292270"/>
              <a:gd name="connsiteY119" fmla="*/ 91937 h 336550"/>
              <a:gd name="connsiteX120" fmla="*/ 161898 w 292270"/>
              <a:gd name="connsiteY120" fmla="*/ 76200 h 336550"/>
              <a:gd name="connsiteX121" fmla="*/ 139584 w 292270"/>
              <a:gd name="connsiteY121" fmla="*/ 76200 h 336550"/>
              <a:gd name="connsiteX122" fmla="*/ 140996 w 292270"/>
              <a:gd name="connsiteY122" fmla="*/ 76200 h 336550"/>
              <a:gd name="connsiteX123" fmla="*/ 143818 w 292270"/>
              <a:gd name="connsiteY123" fmla="*/ 76200 h 336550"/>
              <a:gd name="connsiteX124" fmla="*/ 145229 w 292270"/>
              <a:gd name="connsiteY124" fmla="*/ 77511 h 336550"/>
              <a:gd name="connsiteX125" fmla="*/ 145229 w 292270"/>
              <a:gd name="connsiteY125" fmla="*/ 105052 h 336550"/>
              <a:gd name="connsiteX126" fmla="*/ 143818 w 292270"/>
              <a:gd name="connsiteY126" fmla="*/ 106363 h 336550"/>
              <a:gd name="connsiteX127" fmla="*/ 139584 w 292270"/>
              <a:gd name="connsiteY127" fmla="*/ 106363 h 336550"/>
              <a:gd name="connsiteX128" fmla="*/ 139584 w 292270"/>
              <a:gd name="connsiteY128" fmla="*/ 105052 h 336550"/>
              <a:gd name="connsiteX129" fmla="*/ 139584 w 292270"/>
              <a:gd name="connsiteY129" fmla="*/ 82757 h 336550"/>
              <a:gd name="connsiteX130" fmla="*/ 135351 w 292270"/>
              <a:gd name="connsiteY130" fmla="*/ 84069 h 336550"/>
              <a:gd name="connsiteX131" fmla="*/ 133940 w 292270"/>
              <a:gd name="connsiteY131" fmla="*/ 84069 h 336550"/>
              <a:gd name="connsiteX132" fmla="*/ 132529 w 292270"/>
              <a:gd name="connsiteY132" fmla="*/ 81446 h 336550"/>
              <a:gd name="connsiteX133" fmla="*/ 133940 w 292270"/>
              <a:gd name="connsiteY133" fmla="*/ 80134 h 336550"/>
              <a:gd name="connsiteX134" fmla="*/ 139584 w 292270"/>
              <a:gd name="connsiteY134" fmla="*/ 76200 h 336550"/>
              <a:gd name="connsiteX135" fmla="*/ 118837 w 292270"/>
              <a:gd name="connsiteY135" fmla="*/ 76200 h 336550"/>
              <a:gd name="connsiteX136" fmla="*/ 123005 w 292270"/>
              <a:gd name="connsiteY136" fmla="*/ 76200 h 336550"/>
              <a:gd name="connsiteX137" fmla="*/ 123005 w 292270"/>
              <a:gd name="connsiteY137" fmla="*/ 77511 h 336550"/>
              <a:gd name="connsiteX138" fmla="*/ 123005 w 292270"/>
              <a:gd name="connsiteY138" fmla="*/ 105052 h 336550"/>
              <a:gd name="connsiteX139" fmla="*/ 123005 w 292270"/>
              <a:gd name="connsiteY139" fmla="*/ 106363 h 336550"/>
              <a:gd name="connsiteX140" fmla="*/ 118837 w 292270"/>
              <a:gd name="connsiteY140" fmla="*/ 106363 h 336550"/>
              <a:gd name="connsiteX141" fmla="*/ 117448 w 292270"/>
              <a:gd name="connsiteY141" fmla="*/ 105052 h 336550"/>
              <a:gd name="connsiteX142" fmla="*/ 117448 w 292270"/>
              <a:gd name="connsiteY142" fmla="*/ 82757 h 336550"/>
              <a:gd name="connsiteX143" fmla="*/ 114670 w 292270"/>
              <a:gd name="connsiteY143" fmla="*/ 84069 h 336550"/>
              <a:gd name="connsiteX144" fmla="*/ 113281 w 292270"/>
              <a:gd name="connsiteY144" fmla="*/ 84069 h 336550"/>
              <a:gd name="connsiteX145" fmla="*/ 111892 w 292270"/>
              <a:gd name="connsiteY145" fmla="*/ 81446 h 336550"/>
              <a:gd name="connsiteX146" fmla="*/ 111892 w 292270"/>
              <a:gd name="connsiteY146" fmla="*/ 80134 h 336550"/>
              <a:gd name="connsiteX147" fmla="*/ 118837 w 292270"/>
              <a:gd name="connsiteY147" fmla="*/ 76200 h 336550"/>
              <a:gd name="connsiteX148" fmla="*/ 97207 w 292270"/>
              <a:gd name="connsiteY148" fmla="*/ 76200 h 336550"/>
              <a:gd name="connsiteX149" fmla="*/ 99588 w 292270"/>
              <a:gd name="connsiteY149" fmla="*/ 76200 h 336550"/>
              <a:gd name="connsiteX150" fmla="*/ 100779 w 292270"/>
              <a:gd name="connsiteY150" fmla="*/ 77511 h 336550"/>
              <a:gd name="connsiteX151" fmla="*/ 100779 w 292270"/>
              <a:gd name="connsiteY151" fmla="*/ 105052 h 336550"/>
              <a:gd name="connsiteX152" fmla="*/ 99588 w 292270"/>
              <a:gd name="connsiteY152" fmla="*/ 106363 h 336550"/>
              <a:gd name="connsiteX153" fmla="*/ 97207 w 292270"/>
              <a:gd name="connsiteY153" fmla="*/ 106363 h 336550"/>
              <a:gd name="connsiteX154" fmla="*/ 96016 w 292270"/>
              <a:gd name="connsiteY154" fmla="*/ 105052 h 336550"/>
              <a:gd name="connsiteX155" fmla="*/ 96016 w 292270"/>
              <a:gd name="connsiteY155" fmla="*/ 82757 h 336550"/>
              <a:gd name="connsiteX156" fmla="*/ 92444 w 292270"/>
              <a:gd name="connsiteY156" fmla="*/ 84069 h 336550"/>
              <a:gd name="connsiteX157" fmla="*/ 91254 w 292270"/>
              <a:gd name="connsiteY157" fmla="*/ 84069 h 336550"/>
              <a:gd name="connsiteX158" fmla="*/ 91254 w 292270"/>
              <a:gd name="connsiteY158" fmla="*/ 81446 h 336550"/>
              <a:gd name="connsiteX159" fmla="*/ 91254 w 292270"/>
              <a:gd name="connsiteY159" fmla="*/ 80134 h 336550"/>
              <a:gd name="connsiteX160" fmla="*/ 97207 w 292270"/>
              <a:gd name="connsiteY160" fmla="*/ 76200 h 336550"/>
              <a:gd name="connsiteX161" fmla="*/ 201926 w 292270"/>
              <a:gd name="connsiteY161" fmla="*/ 36513 h 336550"/>
              <a:gd name="connsiteX162" fmla="*/ 200792 w 292270"/>
              <a:gd name="connsiteY162" fmla="*/ 40409 h 336550"/>
              <a:gd name="connsiteX163" fmla="*/ 205328 w 292270"/>
              <a:gd name="connsiteY163" fmla="*/ 50801 h 336550"/>
              <a:gd name="connsiteX164" fmla="*/ 208730 w 292270"/>
              <a:gd name="connsiteY164" fmla="*/ 40409 h 336550"/>
              <a:gd name="connsiteX165" fmla="*/ 208730 w 292270"/>
              <a:gd name="connsiteY165" fmla="*/ 39111 h 336550"/>
              <a:gd name="connsiteX166" fmla="*/ 201926 w 292270"/>
              <a:gd name="connsiteY166" fmla="*/ 36513 h 336550"/>
              <a:gd name="connsiteX167" fmla="*/ 123005 w 292270"/>
              <a:gd name="connsiteY167" fmla="*/ 34925 h 336550"/>
              <a:gd name="connsiteX168" fmla="*/ 116201 w 292270"/>
              <a:gd name="connsiteY168" fmla="*/ 37571 h 336550"/>
              <a:gd name="connsiteX169" fmla="*/ 115067 w 292270"/>
              <a:gd name="connsiteY169" fmla="*/ 38894 h 336550"/>
              <a:gd name="connsiteX170" fmla="*/ 115067 w 292270"/>
              <a:gd name="connsiteY170" fmla="*/ 40216 h 336550"/>
              <a:gd name="connsiteX171" fmla="*/ 119603 w 292270"/>
              <a:gd name="connsiteY171" fmla="*/ 50800 h 336550"/>
              <a:gd name="connsiteX172" fmla="*/ 123005 w 292270"/>
              <a:gd name="connsiteY172" fmla="*/ 40216 h 336550"/>
              <a:gd name="connsiteX173" fmla="*/ 123005 w 292270"/>
              <a:gd name="connsiteY173" fmla="*/ 34925 h 336550"/>
              <a:gd name="connsiteX174" fmla="*/ 162011 w 292270"/>
              <a:gd name="connsiteY174" fmla="*/ 31750 h 336550"/>
              <a:gd name="connsiteX175" fmla="*/ 157929 w 292270"/>
              <a:gd name="connsiteY175" fmla="*/ 40640 h 336550"/>
              <a:gd name="connsiteX176" fmla="*/ 162011 w 292270"/>
              <a:gd name="connsiteY176" fmla="*/ 50800 h 336550"/>
              <a:gd name="connsiteX177" fmla="*/ 167454 w 292270"/>
              <a:gd name="connsiteY177" fmla="*/ 40640 h 336550"/>
              <a:gd name="connsiteX178" fmla="*/ 162011 w 292270"/>
              <a:gd name="connsiteY178" fmla="*/ 31750 h 336550"/>
              <a:gd name="connsiteX179" fmla="*/ 144703 w 292270"/>
              <a:gd name="connsiteY179" fmla="*/ 28575 h 336550"/>
              <a:gd name="connsiteX180" fmla="*/ 144703 w 292270"/>
              <a:gd name="connsiteY180" fmla="*/ 55075 h 336550"/>
              <a:gd name="connsiteX181" fmla="*/ 143389 w 292270"/>
              <a:gd name="connsiteY181" fmla="*/ 55075 h 336550"/>
              <a:gd name="connsiteX182" fmla="*/ 139447 w 292270"/>
              <a:gd name="connsiteY182" fmla="*/ 55075 h 336550"/>
              <a:gd name="connsiteX183" fmla="*/ 139447 w 292270"/>
              <a:gd name="connsiteY183" fmla="*/ 32550 h 336550"/>
              <a:gd name="connsiteX184" fmla="*/ 135504 w 292270"/>
              <a:gd name="connsiteY184" fmla="*/ 33875 h 336550"/>
              <a:gd name="connsiteX185" fmla="*/ 134190 w 292270"/>
              <a:gd name="connsiteY185" fmla="*/ 33875 h 336550"/>
              <a:gd name="connsiteX186" fmla="*/ 132876 w 292270"/>
              <a:gd name="connsiteY186" fmla="*/ 31225 h 336550"/>
              <a:gd name="connsiteX187" fmla="*/ 127619 w 292270"/>
              <a:gd name="connsiteY187" fmla="*/ 32550 h 336550"/>
              <a:gd name="connsiteX188" fmla="*/ 128934 w 292270"/>
              <a:gd name="connsiteY188" fmla="*/ 40500 h 336550"/>
              <a:gd name="connsiteX189" fmla="*/ 118420 w 292270"/>
              <a:gd name="connsiteY189" fmla="*/ 56400 h 336550"/>
              <a:gd name="connsiteX190" fmla="*/ 109221 w 292270"/>
              <a:gd name="connsiteY190" fmla="*/ 41825 h 336550"/>
              <a:gd name="connsiteX191" fmla="*/ 101336 w 292270"/>
              <a:gd name="connsiteY191" fmla="*/ 47125 h 336550"/>
              <a:gd name="connsiteX192" fmla="*/ 101336 w 292270"/>
              <a:gd name="connsiteY192" fmla="*/ 55075 h 336550"/>
              <a:gd name="connsiteX193" fmla="*/ 100022 w 292270"/>
              <a:gd name="connsiteY193" fmla="*/ 55075 h 336550"/>
              <a:gd name="connsiteX194" fmla="*/ 97394 w 292270"/>
              <a:gd name="connsiteY194" fmla="*/ 55075 h 336550"/>
              <a:gd name="connsiteX195" fmla="*/ 96080 w 292270"/>
              <a:gd name="connsiteY195" fmla="*/ 55075 h 336550"/>
              <a:gd name="connsiteX196" fmla="*/ 96080 w 292270"/>
              <a:gd name="connsiteY196" fmla="*/ 49775 h 336550"/>
              <a:gd name="connsiteX197" fmla="*/ 72425 w 292270"/>
              <a:gd name="connsiteY197" fmla="*/ 77600 h 336550"/>
              <a:gd name="connsiteX198" fmla="*/ 76367 w 292270"/>
              <a:gd name="connsiteY198" fmla="*/ 76275 h 336550"/>
              <a:gd name="connsiteX199" fmla="*/ 86880 w 292270"/>
              <a:gd name="connsiteY199" fmla="*/ 90850 h 336550"/>
              <a:gd name="connsiteX200" fmla="*/ 76367 w 292270"/>
              <a:gd name="connsiteY200" fmla="*/ 106750 h 336550"/>
              <a:gd name="connsiteX201" fmla="*/ 67168 w 292270"/>
              <a:gd name="connsiteY201" fmla="*/ 97475 h 336550"/>
              <a:gd name="connsiteX202" fmla="*/ 75053 w 292270"/>
              <a:gd name="connsiteY202" fmla="*/ 127950 h 336550"/>
              <a:gd name="connsiteX203" fmla="*/ 76367 w 292270"/>
              <a:gd name="connsiteY203" fmla="*/ 127950 h 336550"/>
              <a:gd name="connsiteX204" fmla="*/ 78995 w 292270"/>
              <a:gd name="connsiteY204" fmla="*/ 127950 h 336550"/>
              <a:gd name="connsiteX205" fmla="*/ 80310 w 292270"/>
              <a:gd name="connsiteY205" fmla="*/ 127950 h 336550"/>
              <a:gd name="connsiteX206" fmla="*/ 80310 w 292270"/>
              <a:gd name="connsiteY206" fmla="*/ 133250 h 336550"/>
              <a:gd name="connsiteX207" fmla="*/ 88195 w 292270"/>
              <a:gd name="connsiteY207" fmla="*/ 135900 h 336550"/>
              <a:gd name="connsiteX208" fmla="*/ 97394 w 292270"/>
              <a:gd name="connsiteY208" fmla="*/ 126625 h 336550"/>
              <a:gd name="connsiteX209" fmla="*/ 107907 w 292270"/>
              <a:gd name="connsiteY209" fmla="*/ 135900 h 336550"/>
              <a:gd name="connsiteX210" fmla="*/ 114478 w 292270"/>
              <a:gd name="connsiteY210" fmla="*/ 145175 h 336550"/>
              <a:gd name="connsiteX211" fmla="*/ 117106 w 292270"/>
              <a:gd name="connsiteY211" fmla="*/ 151800 h 336550"/>
              <a:gd name="connsiteX212" fmla="*/ 117106 w 292270"/>
              <a:gd name="connsiteY212" fmla="*/ 133250 h 336550"/>
              <a:gd name="connsiteX213" fmla="*/ 114478 w 292270"/>
              <a:gd name="connsiteY213" fmla="*/ 134575 h 336550"/>
              <a:gd name="connsiteX214" fmla="*/ 113164 w 292270"/>
              <a:gd name="connsiteY214" fmla="*/ 135900 h 336550"/>
              <a:gd name="connsiteX215" fmla="*/ 113164 w 292270"/>
              <a:gd name="connsiteY215" fmla="*/ 134575 h 336550"/>
              <a:gd name="connsiteX216" fmla="*/ 111849 w 292270"/>
              <a:gd name="connsiteY216" fmla="*/ 131925 h 336550"/>
              <a:gd name="connsiteX217" fmla="*/ 111849 w 292270"/>
              <a:gd name="connsiteY217" fmla="*/ 130600 h 336550"/>
              <a:gd name="connsiteX218" fmla="*/ 118420 w 292270"/>
              <a:gd name="connsiteY218" fmla="*/ 127950 h 336550"/>
              <a:gd name="connsiteX219" fmla="*/ 122363 w 292270"/>
              <a:gd name="connsiteY219" fmla="*/ 127950 h 336550"/>
              <a:gd name="connsiteX220" fmla="*/ 122363 w 292270"/>
              <a:gd name="connsiteY220" fmla="*/ 155775 h 336550"/>
              <a:gd name="connsiteX221" fmla="*/ 122363 w 292270"/>
              <a:gd name="connsiteY221" fmla="*/ 157100 h 336550"/>
              <a:gd name="connsiteX222" fmla="*/ 121049 w 292270"/>
              <a:gd name="connsiteY222" fmla="*/ 157100 h 336550"/>
              <a:gd name="connsiteX223" fmla="*/ 135504 w 292270"/>
              <a:gd name="connsiteY223" fmla="*/ 162400 h 336550"/>
              <a:gd name="connsiteX224" fmla="*/ 161787 w 292270"/>
              <a:gd name="connsiteY224" fmla="*/ 159750 h 336550"/>
              <a:gd name="connsiteX225" fmla="*/ 181500 w 292270"/>
              <a:gd name="connsiteY225" fmla="*/ 191550 h 336550"/>
              <a:gd name="connsiteX226" fmla="*/ 181500 w 292270"/>
              <a:gd name="connsiteY226" fmla="*/ 183600 h 336550"/>
              <a:gd name="connsiteX227" fmla="*/ 178872 w 292270"/>
              <a:gd name="connsiteY227" fmla="*/ 186250 h 336550"/>
              <a:gd name="connsiteX228" fmla="*/ 177557 w 292270"/>
              <a:gd name="connsiteY228" fmla="*/ 186250 h 336550"/>
              <a:gd name="connsiteX229" fmla="*/ 176243 w 292270"/>
              <a:gd name="connsiteY229" fmla="*/ 184925 h 336550"/>
              <a:gd name="connsiteX230" fmla="*/ 176243 w 292270"/>
              <a:gd name="connsiteY230" fmla="*/ 182275 h 336550"/>
              <a:gd name="connsiteX231" fmla="*/ 176243 w 292270"/>
              <a:gd name="connsiteY231" fmla="*/ 180950 h 336550"/>
              <a:gd name="connsiteX232" fmla="*/ 182814 w 292270"/>
              <a:gd name="connsiteY232" fmla="*/ 178300 h 336550"/>
              <a:gd name="connsiteX233" fmla="*/ 186756 w 292270"/>
              <a:gd name="connsiteY233" fmla="*/ 178300 h 336550"/>
              <a:gd name="connsiteX234" fmla="*/ 186756 w 292270"/>
              <a:gd name="connsiteY234" fmla="*/ 194200 h 336550"/>
              <a:gd name="connsiteX235" fmla="*/ 199898 w 292270"/>
              <a:gd name="connsiteY235" fmla="*/ 186250 h 336550"/>
              <a:gd name="connsiteX236" fmla="*/ 198584 w 292270"/>
              <a:gd name="connsiteY236" fmla="*/ 186250 h 336550"/>
              <a:gd name="connsiteX237" fmla="*/ 198584 w 292270"/>
              <a:gd name="connsiteY237" fmla="*/ 184925 h 336550"/>
              <a:gd name="connsiteX238" fmla="*/ 197270 w 292270"/>
              <a:gd name="connsiteY238" fmla="*/ 182275 h 336550"/>
              <a:gd name="connsiteX239" fmla="*/ 198584 w 292270"/>
              <a:gd name="connsiteY239" fmla="*/ 180950 h 336550"/>
              <a:gd name="connsiteX240" fmla="*/ 199898 w 292270"/>
              <a:gd name="connsiteY240" fmla="*/ 180950 h 336550"/>
              <a:gd name="connsiteX241" fmla="*/ 199898 w 292270"/>
              <a:gd name="connsiteY241" fmla="*/ 166375 h 336550"/>
              <a:gd name="connsiteX242" fmla="*/ 234066 w 292270"/>
              <a:gd name="connsiteY242" fmla="*/ 161075 h 336550"/>
              <a:gd name="connsiteX243" fmla="*/ 241951 w 292270"/>
              <a:gd name="connsiteY243" fmla="*/ 146500 h 336550"/>
              <a:gd name="connsiteX244" fmla="*/ 245894 w 292270"/>
              <a:gd name="connsiteY244" fmla="*/ 143850 h 336550"/>
              <a:gd name="connsiteX245" fmla="*/ 245894 w 292270"/>
              <a:gd name="connsiteY245" fmla="*/ 133250 h 336550"/>
              <a:gd name="connsiteX246" fmla="*/ 241951 w 292270"/>
              <a:gd name="connsiteY246" fmla="*/ 134575 h 336550"/>
              <a:gd name="connsiteX247" fmla="*/ 241951 w 292270"/>
              <a:gd name="connsiteY247" fmla="*/ 135900 h 336550"/>
              <a:gd name="connsiteX248" fmla="*/ 240637 w 292270"/>
              <a:gd name="connsiteY248" fmla="*/ 134575 h 336550"/>
              <a:gd name="connsiteX249" fmla="*/ 240637 w 292270"/>
              <a:gd name="connsiteY249" fmla="*/ 131925 h 336550"/>
              <a:gd name="connsiteX250" fmla="*/ 240637 w 292270"/>
              <a:gd name="connsiteY250" fmla="*/ 130600 h 336550"/>
              <a:gd name="connsiteX251" fmla="*/ 247208 w 292270"/>
              <a:gd name="connsiteY251" fmla="*/ 127950 h 336550"/>
              <a:gd name="connsiteX252" fmla="*/ 249836 w 292270"/>
              <a:gd name="connsiteY252" fmla="*/ 127950 h 336550"/>
              <a:gd name="connsiteX253" fmla="*/ 251151 w 292270"/>
              <a:gd name="connsiteY253" fmla="*/ 127950 h 336550"/>
              <a:gd name="connsiteX254" fmla="*/ 251151 w 292270"/>
              <a:gd name="connsiteY254" fmla="*/ 143850 h 336550"/>
              <a:gd name="connsiteX255" fmla="*/ 252465 w 292270"/>
              <a:gd name="connsiteY255" fmla="*/ 143850 h 336550"/>
              <a:gd name="connsiteX256" fmla="*/ 257721 w 292270"/>
              <a:gd name="connsiteY256" fmla="*/ 94825 h 336550"/>
              <a:gd name="connsiteX257" fmla="*/ 247208 w 292270"/>
              <a:gd name="connsiteY257" fmla="*/ 106750 h 336550"/>
              <a:gd name="connsiteX258" fmla="*/ 238009 w 292270"/>
              <a:gd name="connsiteY258" fmla="*/ 92175 h 336550"/>
              <a:gd name="connsiteX259" fmla="*/ 248522 w 292270"/>
              <a:gd name="connsiteY259" fmla="*/ 76275 h 336550"/>
              <a:gd name="connsiteX260" fmla="*/ 249836 w 292270"/>
              <a:gd name="connsiteY260" fmla="*/ 76275 h 336550"/>
              <a:gd name="connsiteX261" fmla="*/ 230124 w 292270"/>
              <a:gd name="connsiteY261" fmla="*/ 52425 h 336550"/>
              <a:gd name="connsiteX262" fmla="*/ 230124 w 292270"/>
              <a:gd name="connsiteY262" fmla="*/ 55075 h 336550"/>
              <a:gd name="connsiteX263" fmla="*/ 228810 w 292270"/>
              <a:gd name="connsiteY263" fmla="*/ 55075 h 336550"/>
              <a:gd name="connsiteX264" fmla="*/ 224867 w 292270"/>
              <a:gd name="connsiteY264" fmla="*/ 55075 h 336550"/>
              <a:gd name="connsiteX265" fmla="*/ 224867 w 292270"/>
              <a:gd name="connsiteY265" fmla="*/ 48450 h 336550"/>
              <a:gd name="connsiteX266" fmla="*/ 215668 w 292270"/>
              <a:gd name="connsiteY266" fmla="*/ 43150 h 336550"/>
              <a:gd name="connsiteX267" fmla="*/ 205155 w 292270"/>
              <a:gd name="connsiteY267" fmla="*/ 56400 h 336550"/>
              <a:gd name="connsiteX268" fmla="*/ 194641 w 292270"/>
              <a:gd name="connsiteY268" fmla="*/ 40500 h 336550"/>
              <a:gd name="connsiteX269" fmla="*/ 195956 w 292270"/>
              <a:gd name="connsiteY269" fmla="*/ 33875 h 336550"/>
              <a:gd name="connsiteX270" fmla="*/ 186756 w 292270"/>
              <a:gd name="connsiteY270" fmla="*/ 31225 h 336550"/>
              <a:gd name="connsiteX271" fmla="*/ 186756 w 292270"/>
              <a:gd name="connsiteY271" fmla="*/ 55075 h 336550"/>
              <a:gd name="connsiteX272" fmla="*/ 182814 w 292270"/>
              <a:gd name="connsiteY272" fmla="*/ 55075 h 336550"/>
              <a:gd name="connsiteX273" fmla="*/ 181500 w 292270"/>
              <a:gd name="connsiteY273" fmla="*/ 55075 h 336550"/>
              <a:gd name="connsiteX274" fmla="*/ 181500 w 292270"/>
              <a:gd name="connsiteY274" fmla="*/ 32550 h 336550"/>
              <a:gd name="connsiteX275" fmla="*/ 178872 w 292270"/>
              <a:gd name="connsiteY275" fmla="*/ 33875 h 336550"/>
              <a:gd name="connsiteX276" fmla="*/ 177557 w 292270"/>
              <a:gd name="connsiteY276" fmla="*/ 33875 h 336550"/>
              <a:gd name="connsiteX277" fmla="*/ 176243 w 292270"/>
              <a:gd name="connsiteY277" fmla="*/ 33875 h 336550"/>
              <a:gd name="connsiteX278" fmla="*/ 176243 w 292270"/>
              <a:gd name="connsiteY278" fmla="*/ 31225 h 336550"/>
              <a:gd name="connsiteX279" fmla="*/ 176243 w 292270"/>
              <a:gd name="connsiteY279" fmla="*/ 29900 h 336550"/>
              <a:gd name="connsiteX280" fmla="*/ 177557 w 292270"/>
              <a:gd name="connsiteY280" fmla="*/ 29900 h 336550"/>
              <a:gd name="connsiteX281" fmla="*/ 168358 w 292270"/>
              <a:gd name="connsiteY281" fmla="*/ 28575 h 336550"/>
              <a:gd name="connsiteX282" fmla="*/ 172301 w 292270"/>
              <a:gd name="connsiteY282" fmla="*/ 40500 h 336550"/>
              <a:gd name="connsiteX283" fmla="*/ 161787 w 292270"/>
              <a:gd name="connsiteY283" fmla="*/ 56400 h 336550"/>
              <a:gd name="connsiteX284" fmla="*/ 151274 w 292270"/>
              <a:gd name="connsiteY284" fmla="*/ 40500 h 336550"/>
              <a:gd name="connsiteX285" fmla="*/ 156531 w 292270"/>
              <a:gd name="connsiteY285" fmla="*/ 28575 h 336550"/>
              <a:gd name="connsiteX286" fmla="*/ 144703 w 292270"/>
              <a:gd name="connsiteY286" fmla="*/ 28575 h 336550"/>
              <a:gd name="connsiteX287" fmla="*/ 164533 w 292270"/>
              <a:gd name="connsiteY287" fmla="*/ 0 h 336550"/>
              <a:gd name="connsiteX288" fmla="*/ 266895 w 292270"/>
              <a:gd name="connsiteY288" fmla="*/ 48642 h 336550"/>
              <a:gd name="connsiteX289" fmla="*/ 291829 w 292270"/>
              <a:gd name="connsiteY289" fmla="*/ 130150 h 336550"/>
              <a:gd name="connsiteX290" fmla="*/ 269520 w 292270"/>
              <a:gd name="connsiteY290" fmla="*/ 206400 h 336550"/>
              <a:gd name="connsiteX291" fmla="*/ 257709 w 292270"/>
              <a:gd name="connsiteY291" fmla="*/ 324718 h 336550"/>
              <a:gd name="connsiteX292" fmla="*/ 256396 w 292270"/>
              <a:gd name="connsiteY292" fmla="*/ 332606 h 336550"/>
              <a:gd name="connsiteX293" fmla="*/ 249835 w 292270"/>
              <a:gd name="connsiteY293" fmla="*/ 336550 h 336550"/>
              <a:gd name="connsiteX294" fmla="*/ 105478 w 292270"/>
              <a:gd name="connsiteY294" fmla="*/ 336550 h 336550"/>
              <a:gd name="connsiteX295" fmla="*/ 97604 w 292270"/>
              <a:gd name="connsiteY295" fmla="*/ 331292 h 336550"/>
              <a:gd name="connsiteX296" fmla="*/ 96292 w 292270"/>
              <a:gd name="connsiteY296" fmla="*/ 315516 h 336550"/>
              <a:gd name="connsiteX297" fmla="*/ 96292 w 292270"/>
              <a:gd name="connsiteY297" fmla="*/ 312887 h 336550"/>
              <a:gd name="connsiteX298" fmla="*/ 71357 w 292270"/>
              <a:gd name="connsiteY298" fmla="*/ 294481 h 336550"/>
              <a:gd name="connsiteX299" fmla="*/ 31987 w 292270"/>
              <a:gd name="connsiteY299" fmla="*/ 278706 h 336550"/>
              <a:gd name="connsiteX300" fmla="*/ 25426 w 292270"/>
              <a:gd name="connsiteY300" fmla="*/ 236637 h 336550"/>
              <a:gd name="connsiteX301" fmla="*/ 21489 w 292270"/>
              <a:gd name="connsiteY301" fmla="*/ 209029 h 336550"/>
              <a:gd name="connsiteX302" fmla="*/ 16239 w 292270"/>
              <a:gd name="connsiteY302" fmla="*/ 205085 h 336550"/>
              <a:gd name="connsiteX303" fmla="*/ 491 w 292270"/>
              <a:gd name="connsiteY303" fmla="*/ 191939 h 336550"/>
              <a:gd name="connsiteX304" fmla="*/ 4428 w 292270"/>
              <a:gd name="connsiteY304" fmla="*/ 177478 h 336550"/>
              <a:gd name="connsiteX305" fmla="*/ 24113 w 292270"/>
              <a:gd name="connsiteY305" fmla="*/ 126206 h 336550"/>
              <a:gd name="connsiteX306" fmla="*/ 29363 w 292270"/>
              <a:gd name="connsiteY306" fmla="*/ 97284 h 336550"/>
              <a:gd name="connsiteX307" fmla="*/ 81856 w 292270"/>
              <a:gd name="connsiteY307" fmla="*/ 26293 h 336550"/>
              <a:gd name="connsiteX308" fmla="*/ 164533 w 292270"/>
              <a:gd name="connsiteY308"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Lst>
            <a:rect l="l" t="t" r="r" b="b"/>
            <a:pathLst>
              <a:path w="292270" h="336550">
                <a:moveTo>
                  <a:pt x="184010" y="131763"/>
                </a:moveTo>
                <a:cubicBezTo>
                  <a:pt x="179928" y="131763"/>
                  <a:pt x="178567" y="135573"/>
                  <a:pt x="178567" y="141923"/>
                </a:cubicBezTo>
                <a:cubicBezTo>
                  <a:pt x="178567" y="147003"/>
                  <a:pt x="179928" y="150813"/>
                  <a:pt x="184010" y="150813"/>
                </a:cubicBezTo>
                <a:cubicBezTo>
                  <a:pt x="188092" y="150813"/>
                  <a:pt x="188092" y="144463"/>
                  <a:pt x="188092" y="141923"/>
                </a:cubicBezTo>
                <a:cubicBezTo>
                  <a:pt x="188092" y="138113"/>
                  <a:pt x="188092" y="131763"/>
                  <a:pt x="184010" y="131763"/>
                </a:cubicBezTo>
                <a:close/>
                <a:moveTo>
                  <a:pt x="141147" y="131763"/>
                </a:moveTo>
                <a:cubicBezTo>
                  <a:pt x="138425" y="131763"/>
                  <a:pt x="135704" y="135573"/>
                  <a:pt x="135704" y="141923"/>
                </a:cubicBezTo>
                <a:cubicBezTo>
                  <a:pt x="135704" y="147003"/>
                  <a:pt x="138425" y="150813"/>
                  <a:pt x="141147" y="150813"/>
                </a:cubicBezTo>
                <a:cubicBezTo>
                  <a:pt x="145229" y="150813"/>
                  <a:pt x="145229" y="144463"/>
                  <a:pt x="145229" y="141923"/>
                </a:cubicBezTo>
                <a:cubicBezTo>
                  <a:pt x="145229" y="138113"/>
                  <a:pt x="145229" y="131763"/>
                  <a:pt x="141147" y="131763"/>
                </a:cubicBezTo>
                <a:close/>
                <a:moveTo>
                  <a:pt x="96811" y="131763"/>
                </a:moveTo>
                <a:cubicBezTo>
                  <a:pt x="95488" y="131763"/>
                  <a:pt x="94165" y="132822"/>
                  <a:pt x="92842" y="134938"/>
                </a:cubicBezTo>
                <a:cubicBezTo>
                  <a:pt x="95488" y="134938"/>
                  <a:pt x="98134" y="134938"/>
                  <a:pt x="100780" y="134938"/>
                </a:cubicBezTo>
                <a:cubicBezTo>
                  <a:pt x="100780" y="132822"/>
                  <a:pt x="99457" y="131763"/>
                  <a:pt x="96811" y="131763"/>
                </a:cubicBezTo>
                <a:close/>
                <a:moveTo>
                  <a:pt x="225310" y="127000"/>
                </a:moveTo>
                <a:cubicBezTo>
                  <a:pt x="226721" y="127000"/>
                  <a:pt x="226721" y="127000"/>
                  <a:pt x="226721" y="127000"/>
                </a:cubicBezTo>
                <a:cubicBezTo>
                  <a:pt x="226721" y="127000"/>
                  <a:pt x="226721" y="127000"/>
                  <a:pt x="229543" y="127000"/>
                </a:cubicBezTo>
                <a:cubicBezTo>
                  <a:pt x="230954" y="127000"/>
                  <a:pt x="230954" y="127000"/>
                  <a:pt x="230954" y="127000"/>
                </a:cubicBezTo>
                <a:cubicBezTo>
                  <a:pt x="230954" y="127000"/>
                  <a:pt x="230954" y="127000"/>
                  <a:pt x="230954" y="155792"/>
                </a:cubicBezTo>
                <a:cubicBezTo>
                  <a:pt x="230954" y="155792"/>
                  <a:pt x="230954" y="157163"/>
                  <a:pt x="229543" y="157163"/>
                </a:cubicBezTo>
                <a:cubicBezTo>
                  <a:pt x="229543" y="157163"/>
                  <a:pt x="229543" y="157163"/>
                  <a:pt x="225310" y="157163"/>
                </a:cubicBezTo>
                <a:cubicBezTo>
                  <a:pt x="225310" y="157163"/>
                  <a:pt x="225310" y="155792"/>
                  <a:pt x="225310" y="155792"/>
                </a:cubicBezTo>
                <a:cubicBezTo>
                  <a:pt x="225310" y="155792"/>
                  <a:pt x="225310" y="155792"/>
                  <a:pt x="225310" y="132484"/>
                </a:cubicBezTo>
                <a:cubicBezTo>
                  <a:pt x="225310" y="132484"/>
                  <a:pt x="225310" y="132484"/>
                  <a:pt x="221076" y="133855"/>
                </a:cubicBezTo>
                <a:cubicBezTo>
                  <a:pt x="221076" y="135227"/>
                  <a:pt x="221076" y="135227"/>
                  <a:pt x="221076" y="135227"/>
                </a:cubicBezTo>
                <a:cubicBezTo>
                  <a:pt x="219665" y="133855"/>
                  <a:pt x="219665" y="133855"/>
                  <a:pt x="219665" y="133855"/>
                </a:cubicBezTo>
                <a:cubicBezTo>
                  <a:pt x="219665" y="133855"/>
                  <a:pt x="219665" y="133855"/>
                  <a:pt x="219665" y="131113"/>
                </a:cubicBezTo>
                <a:cubicBezTo>
                  <a:pt x="218254" y="131113"/>
                  <a:pt x="219665" y="129742"/>
                  <a:pt x="219665" y="129742"/>
                </a:cubicBezTo>
                <a:cubicBezTo>
                  <a:pt x="219665" y="129742"/>
                  <a:pt x="219665" y="129742"/>
                  <a:pt x="225310" y="127000"/>
                </a:cubicBezTo>
                <a:close/>
                <a:moveTo>
                  <a:pt x="203791" y="127000"/>
                </a:moveTo>
                <a:cubicBezTo>
                  <a:pt x="203791" y="127000"/>
                  <a:pt x="203791" y="127000"/>
                  <a:pt x="207495" y="127000"/>
                </a:cubicBezTo>
                <a:cubicBezTo>
                  <a:pt x="207495" y="127000"/>
                  <a:pt x="208730" y="127000"/>
                  <a:pt x="208730" y="127000"/>
                </a:cubicBezTo>
                <a:cubicBezTo>
                  <a:pt x="208730" y="127000"/>
                  <a:pt x="208730" y="127000"/>
                  <a:pt x="208730" y="155792"/>
                </a:cubicBezTo>
                <a:cubicBezTo>
                  <a:pt x="208730" y="155792"/>
                  <a:pt x="207495" y="157163"/>
                  <a:pt x="207495" y="157163"/>
                </a:cubicBezTo>
                <a:cubicBezTo>
                  <a:pt x="207495" y="157163"/>
                  <a:pt x="207495" y="157163"/>
                  <a:pt x="203791" y="157163"/>
                </a:cubicBezTo>
                <a:cubicBezTo>
                  <a:pt x="203791" y="157163"/>
                  <a:pt x="202556" y="155792"/>
                  <a:pt x="202556" y="155792"/>
                </a:cubicBezTo>
                <a:cubicBezTo>
                  <a:pt x="202556" y="155792"/>
                  <a:pt x="202556" y="155792"/>
                  <a:pt x="202556" y="132484"/>
                </a:cubicBezTo>
                <a:cubicBezTo>
                  <a:pt x="202556" y="132484"/>
                  <a:pt x="202556" y="132484"/>
                  <a:pt x="200086" y="133855"/>
                </a:cubicBezTo>
                <a:cubicBezTo>
                  <a:pt x="200086" y="135227"/>
                  <a:pt x="198852" y="135227"/>
                  <a:pt x="198852" y="135227"/>
                </a:cubicBezTo>
                <a:cubicBezTo>
                  <a:pt x="198852" y="133855"/>
                  <a:pt x="198852" y="133855"/>
                  <a:pt x="198852" y="133855"/>
                </a:cubicBezTo>
                <a:cubicBezTo>
                  <a:pt x="198852" y="133855"/>
                  <a:pt x="198852" y="133855"/>
                  <a:pt x="197617" y="131113"/>
                </a:cubicBezTo>
                <a:cubicBezTo>
                  <a:pt x="197617" y="131113"/>
                  <a:pt x="197617" y="129742"/>
                  <a:pt x="198852" y="129742"/>
                </a:cubicBezTo>
                <a:cubicBezTo>
                  <a:pt x="198852" y="129742"/>
                  <a:pt x="198852" y="129742"/>
                  <a:pt x="203791" y="127000"/>
                </a:cubicBezTo>
                <a:close/>
                <a:moveTo>
                  <a:pt x="183964" y="127000"/>
                </a:moveTo>
                <a:cubicBezTo>
                  <a:pt x="189044" y="127000"/>
                  <a:pt x="192854" y="132246"/>
                  <a:pt x="192854" y="141426"/>
                </a:cubicBezTo>
                <a:cubicBezTo>
                  <a:pt x="192854" y="151918"/>
                  <a:pt x="189044" y="157163"/>
                  <a:pt x="182694" y="157163"/>
                </a:cubicBezTo>
                <a:cubicBezTo>
                  <a:pt x="177614" y="157163"/>
                  <a:pt x="173804" y="151918"/>
                  <a:pt x="173804" y="142737"/>
                </a:cubicBezTo>
                <a:cubicBezTo>
                  <a:pt x="173804" y="133557"/>
                  <a:pt x="177614" y="127000"/>
                  <a:pt x="183964" y="127000"/>
                </a:cubicBezTo>
                <a:close/>
                <a:moveTo>
                  <a:pt x="161699" y="127000"/>
                </a:moveTo>
                <a:cubicBezTo>
                  <a:pt x="161699" y="127000"/>
                  <a:pt x="161699" y="127000"/>
                  <a:pt x="164478" y="127000"/>
                </a:cubicBezTo>
                <a:cubicBezTo>
                  <a:pt x="165867" y="127000"/>
                  <a:pt x="165867" y="127000"/>
                  <a:pt x="165867" y="127000"/>
                </a:cubicBezTo>
                <a:cubicBezTo>
                  <a:pt x="165867" y="127000"/>
                  <a:pt x="165867" y="127000"/>
                  <a:pt x="165867" y="155792"/>
                </a:cubicBezTo>
                <a:cubicBezTo>
                  <a:pt x="165867" y="155792"/>
                  <a:pt x="165867" y="157163"/>
                  <a:pt x="164478" y="157163"/>
                </a:cubicBezTo>
                <a:cubicBezTo>
                  <a:pt x="164478" y="157163"/>
                  <a:pt x="164478" y="157163"/>
                  <a:pt x="161699" y="157163"/>
                </a:cubicBezTo>
                <a:cubicBezTo>
                  <a:pt x="160310" y="157163"/>
                  <a:pt x="160310" y="155792"/>
                  <a:pt x="160310" y="155792"/>
                </a:cubicBezTo>
                <a:cubicBezTo>
                  <a:pt x="160310" y="155792"/>
                  <a:pt x="160310" y="155792"/>
                  <a:pt x="160310" y="132484"/>
                </a:cubicBezTo>
                <a:cubicBezTo>
                  <a:pt x="160310" y="132484"/>
                  <a:pt x="160310" y="132484"/>
                  <a:pt x="156143" y="133855"/>
                </a:cubicBezTo>
                <a:cubicBezTo>
                  <a:pt x="156143" y="135227"/>
                  <a:pt x="156143" y="135227"/>
                  <a:pt x="156143" y="135227"/>
                </a:cubicBezTo>
                <a:cubicBezTo>
                  <a:pt x="154754" y="133855"/>
                  <a:pt x="154754" y="133855"/>
                  <a:pt x="154754" y="133855"/>
                </a:cubicBezTo>
                <a:cubicBezTo>
                  <a:pt x="154754" y="133855"/>
                  <a:pt x="154754" y="133855"/>
                  <a:pt x="154754" y="131113"/>
                </a:cubicBezTo>
                <a:cubicBezTo>
                  <a:pt x="154754" y="131113"/>
                  <a:pt x="154754" y="129742"/>
                  <a:pt x="154754" y="129742"/>
                </a:cubicBezTo>
                <a:cubicBezTo>
                  <a:pt x="154754" y="129742"/>
                  <a:pt x="154754" y="129742"/>
                  <a:pt x="161699" y="127000"/>
                </a:cubicBezTo>
                <a:close/>
                <a:moveTo>
                  <a:pt x="141261" y="127000"/>
                </a:moveTo>
                <a:cubicBezTo>
                  <a:pt x="147710" y="127000"/>
                  <a:pt x="151580" y="132246"/>
                  <a:pt x="151580" y="141426"/>
                </a:cubicBezTo>
                <a:cubicBezTo>
                  <a:pt x="151580" y="151918"/>
                  <a:pt x="147710" y="157163"/>
                  <a:pt x="141261" y="157163"/>
                </a:cubicBezTo>
                <a:cubicBezTo>
                  <a:pt x="134811" y="157163"/>
                  <a:pt x="130942" y="151918"/>
                  <a:pt x="130942" y="142737"/>
                </a:cubicBezTo>
                <a:cubicBezTo>
                  <a:pt x="130942" y="133557"/>
                  <a:pt x="134811" y="127000"/>
                  <a:pt x="141261" y="127000"/>
                </a:cubicBezTo>
                <a:close/>
                <a:moveTo>
                  <a:pt x="247736" y="80963"/>
                </a:moveTo>
                <a:cubicBezTo>
                  <a:pt x="245015" y="80963"/>
                  <a:pt x="243654" y="85091"/>
                  <a:pt x="243654" y="91970"/>
                </a:cubicBezTo>
                <a:cubicBezTo>
                  <a:pt x="243654" y="97474"/>
                  <a:pt x="245015" y="101601"/>
                  <a:pt x="247736" y="101601"/>
                </a:cubicBezTo>
                <a:cubicBezTo>
                  <a:pt x="251818" y="101601"/>
                  <a:pt x="253179" y="94722"/>
                  <a:pt x="253179" y="90594"/>
                </a:cubicBezTo>
                <a:cubicBezTo>
                  <a:pt x="253179" y="87843"/>
                  <a:pt x="251818" y="80963"/>
                  <a:pt x="247736" y="80963"/>
                </a:cubicBezTo>
                <a:close/>
                <a:moveTo>
                  <a:pt x="205328" y="80963"/>
                </a:moveTo>
                <a:cubicBezTo>
                  <a:pt x="203060" y="80963"/>
                  <a:pt x="200792" y="85091"/>
                  <a:pt x="200792" y="91970"/>
                </a:cubicBezTo>
                <a:cubicBezTo>
                  <a:pt x="200792" y="97474"/>
                  <a:pt x="203060" y="101601"/>
                  <a:pt x="205328" y="101601"/>
                </a:cubicBezTo>
                <a:cubicBezTo>
                  <a:pt x="208730" y="101601"/>
                  <a:pt x="208730" y="94722"/>
                  <a:pt x="208730" y="90594"/>
                </a:cubicBezTo>
                <a:cubicBezTo>
                  <a:pt x="208730" y="87843"/>
                  <a:pt x="208730" y="80963"/>
                  <a:pt x="205328" y="80963"/>
                </a:cubicBezTo>
                <a:close/>
                <a:moveTo>
                  <a:pt x="184010" y="80963"/>
                </a:moveTo>
                <a:cubicBezTo>
                  <a:pt x="179928" y="80963"/>
                  <a:pt x="178567" y="85091"/>
                  <a:pt x="178567" y="91970"/>
                </a:cubicBezTo>
                <a:cubicBezTo>
                  <a:pt x="178567" y="97474"/>
                  <a:pt x="179928" y="101601"/>
                  <a:pt x="184010" y="101601"/>
                </a:cubicBezTo>
                <a:cubicBezTo>
                  <a:pt x="188092" y="101601"/>
                  <a:pt x="188092" y="94722"/>
                  <a:pt x="188092" y="90594"/>
                </a:cubicBezTo>
                <a:cubicBezTo>
                  <a:pt x="188092" y="87843"/>
                  <a:pt x="188092" y="80963"/>
                  <a:pt x="184010" y="80963"/>
                </a:cubicBezTo>
                <a:close/>
                <a:moveTo>
                  <a:pt x="162011" y="80963"/>
                </a:moveTo>
                <a:cubicBezTo>
                  <a:pt x="159290" y="80963"/>
                  <a:pt x="157929" y="85091"/>
                  <a:pt x="157929" y="91970"/>
                </a:cubicBezTo>
                <a:cubicBezTo>
                  <a:pt x="157929" y="97474"/>
                  <a:pt x="159290" y="101601"/>
                  <a:pt x="162011" y="101601"/>
                </a:cubicBezTo>
                <a:cubicBezTo>
                  <a:pt x="166093" y="101601"/>
                  <a:pt x="167454" y="94722"/>
                  <a:pt x="167454" y="90594"/>
                </a:cubicBezTo>
                <a:cubicBezTo>
                  <a:pt x="167454" y="87843"/>
                  <a:pt x="166093" y="80963"/>
                  <a:pt x="162011" y="80963"/>
                </a:cubicBezTo>
                <a:close/>
                <a:moveTo>
                  <a:pt x="76173" y="80963"/>
                </a:moveTo>
                <a:cubicBezTo>
                  <a:pt x="73527" y="80963"/>
                  <a:pt x="72204" y="85091"/>
                  <a:pt x="72204" y="91970"/>
                </a:cubicBezTo>
                <a:cubicBezTo>
                  <a:pt x="72204" y="97474"/>
                  <a:pt x="73527" y="101601"/>
                  <a:pt x="76173" y="101601"/>
                </a:cubicBezTo>
                <a:cubicBezTo>
                  <a:pt x="80142" y="101601"/>
                  <a:pt x="80142" y="94722"/>
                  <a:pt x="80142" y="90594"/>
                </a:cubicBezTo>
                <a:cubicBezTo>
                  <a:pt x="80142" y="87843"/>
                  <a:pt x="80142" y="80963"/>
                  <a:pt x="76173" y="80963"/>
                </a:cubicBezTo>
                <a:close/>
                <a:moveTo>
                  <a:pt x="225310" y="76200"/>
                </a:moveTo>
                <a:cubicBezTo>
                  <a:pt x="226721" y="76200"/>
                  <a:pt x="226721" y="76200"/>
                  <a:pt x="226721" y="76200"/>
                </a:cubicBezTo>
                <a:cubicBezTo>
                  <a:pt x="226721" y="76200"/>
                  <a:pt x="226721" y="76200"/>
                  <a:pt x="229543" y="76200"/>
                </a:cubicBezTo>
                <a:cubicBezTo>
                  <a:pt x="230954" y="76200"/>
                  <a:pt x="230954" y="77511"/>
                  <a:pt x="230954" y="77511"/>
                </a:cubicBezTo>
                <a:cubicBezTo>
                  <a:pt x="230954" y="77511"/>
                  <a:pt x="230954" y="77511"/>
                  <a:pt x="230954" y="105052"/>
                </a:cubicBezTo>
                <a:cubicBezTo>
                  <a:pt x="230954" y="105052"/>
                  <a:pt x="230954" y="106363"/>
                  <a:pt x="229543" y="106363"/>
                </a:cubicBezTo>
                <a:cubicBezTo>
                  <a:pt x="229543" y="106363"/>
                  <a:pt x="229543" y="106363"/>
                  <a:pt x="225310" y="106363"/>
                </a:cubicBezTo>
                <a:cubicBezTo>
                  <a:pt x="225310" y="106363"/>
                  <a:pt x="225310" y="105052"/>
                  <a:pt x="225310" y="105052"/>
                </a:cubicBezTo>
                <a:cubicBezTo>
                  <a:pt x="225310" y="105052"/>
                  <a:pt x="225310" y="105052"/>
                  <a:pt x="225310" y="82757"/>
                </a:cubicBezTo>
                <a:cubicBezTo>
                  <a:pt x="225310" y="82757"/>
                  <a:pt x="225310" y="82757"/>
                  <a:pt x="221076" y="84069"/>
                </a:cubicBezTo>
                <a:cubicBezTo>
                  <a:pt x="219665" y="84069"/>
                  <a:pt x="219665" y="84069"/>
                  <a:pt x="219665" y="84069"/>
                </a:cubicBezTo>
                <a:cubicBezTo>
                  <a:pt x="219665" y="84069"/>
                  <a:pt x="219665" y="84069"/>
                  <a:pt x="219665" y="81446"/>
                </a:cubicBezTo>
                <a:cubicBezTo>
                  <a:pt x="218254" y="80134"/>
                  <a:pt x="219665" y="80134"/>
                  <a:pt x="219665" y="80134"/>
                </a:cubicBezTo>
                <a:cubicBezTo>
                  <a:pt x="219665" y="80134"/>
                  <a:pt x="219665" y="80134"/>
                  <a:pt x="225310" y="76200"/>
                </a:cubicBezTo>
                <a:close/>
                <a:moveTo>
                  <a:pt x="205555" y="76200"/>
                </a:moveTo>
                <a:cubicBezTo>
                  <a:pt x="212500" y="76200"/>
                  <a:pt x="216667" y="81446"/>
                  <a:pt x="216667" y="90626"/>
                </a:cubicBezTo>
                <a:cubicBezTo>
                  <a:pt x="216667" y="101118"/>
                  <a:pt x="212500" y="106363"/>
                  <a:pt x="205555" y="106363"/>
                </a:cubicBezTo>
                <a:cubicBezTo>
                  <a:pt x="198609" y="106363"/>
                  <a:pt x="194442" y="101118"/>
                  <a:pt x="194442" y="91937"/>
                </a:cubicBezTo>
                <a:cubicBezTo>
                  <a:pt x="194442" y="81446"/>
                  <a:pt x="198609" y="76200"/>
                  <a:pt x="205555" y="76200"/>
                </a:cubicBezTo>
                <a:close/>
                <a:moveTo>
                  <a:pt x="183964" y="76200"/>
                </a:moveTo>
                <a:cubicBezTo>
                  <a:pt x="189044" y="76200"/>
                  <a:pt x="192854" y="81446"/>
                  <a:pt x="192854" y="90626"/>
                </a:cubicBezTo>
                <a:cubicBezTo>
                  <a:pt x="192854" y="101118"/>
                  <a:pt x="189044" y="106363"/>
                  <a:pt x="182694" y="106363"/>
                </a:cubicBezTo>
                <a:cubicBezTo>
                  <a:pt x="177614" y="106363"/>
                  <a:pt x="173804" y="101118"/>
                  <a:pt x="173804" y="91937"/>
                </a:cubicBezTo>
                <a:cubicBezTo>
                  <a:pt x="173804" y="81446"/>
                  <a:pt x="177614" y="76200"/>
                  <a:pt x="183964" y="76200"/>
                </a:cubicBezTo>
                <a:close/>
                <a:moveTo>
                  <a:pt x="161898" y="76200"/>
                </a:moveTo>
                <a:cubicBezTo>
                  <a:pt x="168347" y="76200"/>
                  <a:pt x="172217" y="81446"/>
                  <a:pt x="172217" y="90626"/>
                </a:cubicBezTo>
                <a:cubicBezTo>
                  <a:pt x="172217" y="101118"/>
                  <a:pt x="168347" y="106363"/>
                  <a:pt x="161898" y="106363"/>
                </a:cubicBezTo>
                <a:cubicBezTo>
                  <a:pt x="155448" y="106363"/>
                  <a:pt x="152869" y="101118"/>
                  <a:pt x="151579" y="91937"/>
                </a:cubicBezTo>
                <a:cubicBezTo>
                  <a:pt x="151579" y="81446"/>
                  <a:pt x="156738" y="76200"/>
                  <a:pt x="161898" y="76200"/>
                </a:cubicBezTo>
                <a:close/>
                <a:moveTo>
                  <a:pt x="139584" y="76200"/>
                </a:moveTo>
                <a:cubicBezTo>
                  <a:pt x="139584" y="76200"/>
                  <a:pt x="139584" y="76200"/>
                  <a:pt x="140996" y="76200"/>
                </a:cubicBezTo>
                <a:cubicBezTo>
                  <a:pt x="140996" y="76200"/>
                  <a:pt x="140996" y="76200"/>
                  <a:pt x="143818" y="76200"/>
                </a:cubicBezTo>
                <a:cubicBezTo>
                  <a:pt x="143818" y="76200"/>
                  <a:pt x="145229" y="77511"/>
                  <a:pt x="145229" y="77511"/>
                </a:cubicBezTo>
                <a:cubicBezTo>
                  <a:pt x="145229" y="77511"/>
                  <a:pt x="145229" y="77511"/>
                  <a:pt x="145229" y="105052"/>
                </a:cubicBezTo>
                <a:cubicBezTo>
                  <a:pt x="145229" y="105052"/>
                  <a:pt x="143818" y="106363"/>
                  <a:pt x="143818" y="106363"/>
                </a:cubicBezTo>
                <a:cubicBezTo>
                  <a:pt x="143818" y="106363"/>
                  <a:pt x="143818" y="106363"/>
                  <a:pt x="139584" y="106363"/>
                </a:cubicBezTo>
                <a:cubicBezTo>
                  <a:pt x="139584" y="106363"/>
                  <a:pt x="139584" y="105052"/>
                  <a:pt x="139584" y="105052"/>
                </a:cubicBezTo>
                <a:cubicBezTo>
                  <a:pt x="139584" y="105052"/>
                  <a:pt x="139584" y="105052"/>
                  <a:pt x="139584" y="82757"/>
                </a:cubicBezTo>
                <a:cubicBezTo>
                  <a:pt x="139584" y="82757"/>
                  <a:pt x="139584" y="82757"/>
                  <a:pt x="135351" y="84069"/>
                </a:cubicBezTo>
                <a:cubicBezTo>
                  <a:pt x="135351" y="84069"/>
                  <a:pt x="135351" y="84069"/>
                  <a:pt x="133940" y="84069"/>
                </a:cubicBezTo>
                <a:lnTo>
                  <a:pt x="132529" y="81446"/>
                </a:lnTo>
                <a:cubicBezTo>
                  <a:pt x="132529" y="80134"/>
                  <a:pt x="132529" y="80134"/>
                  <a:pt x="133940" y="80134"/>
                </a:cubicBezTo>
                <a:cubicBezTo>
                  <a:pt x="133940" y="80134"/>
                  <a:pt x="133940" y="80134"/>
                  <a:pt x="139584" y="76200"/>
                </a:cubicBezTo>
                <a:close/>
                <a:moveTo>
                  <a:pt x="118837" y="76200"/>
                </a:moveTo>
                <a:cubicBezTo>
                  <a:pt x="118837" y="76200"/>
                  <a:pt x="118837" y="76200"/>
                  <a:pt x="123005" y="76200"/>
                </a:cubicBezTo>
                <a:cubicBezTo>
                  <a:pt x="123005" y="76200"/>
                  <a:pt x="123005" y="77511"/>
                  <a:pt x="123005" y="77511"/>
                </a:cubicBezTo>
                <a:cubicBezTo>
                  <a:pt x="123005" y="77511"/>
                  <a:pt x="123005" y="77511"/>
                  <a:pt x="123005" y="105052"/>
                </a:cubicBezTo>
                <a:cubicBezTo>
                  <a:pt x="123005" y="105052"/>
                  <a:pt x="123005" y="106363"/>
                  <a:pt x="123005" y="106363"/>
                </a:cubicBezTo>
                <a:cubicBezTo>
                  <a:pt x="123005" y="106363"/>
                  <a:pt x="123005" y="106363"/>
                  <a:pt x="118837" y="106363"/>
                </a:cubicBezTo>
                <a:cubicBezTo>
                  <a:pt x="118837" y="106363"/>
                  <a:pt x="117448" y="105052"/>
                  <a:pt x="117448" y="105052"/>
                </a:cubicBezTo>
                <a:cubicBezTo>
                  <a:pt x="117448" y="105052"/>
                  <a:pt x="117448" y="105052"/>
                  <a:pt x="117448" y="82757"/>
                </a:cubicBezTo>
                <a:cubicBezTo>
                  <a:pt x="117448" y="82757"/>
                  <a:pt x="117448" y="82757"/>
                  <a:pt x="114670" y="84069"/>
                </a:cubicBezTo>
                <a:cubicBezTo>
                  <a:pt x="113281" y="84069"/>
                  <a:pt x="113281" y="84069"/>
                  <a:pt x="113281" y="84069"/>
                </a:cubicBezTo>
                <a:cubicBezTo>
                  <a:pt x="113281" y="84069"/>
                  <a:pt x="113281" y="84069"/>
                  <a:pt x="111892" y="81446"/>
                </a:cubicBezTo>
                <a:cubicBezTo>
                  <a:pt x="111892" y="80134"/>
                  <a:pt x="111892" y="80134"/>
                  <a:pt x="111892" y="80134"/>
                </a:cubicBezTo>
                <a:cubicBezTo>
                  <a:pt x="111892" y="80134"/>
                  <a:pt x="111892" y="80134"/>
                  <a:pt x="118837" y="76200"/>
                </a:cubicBezTo>
                <a:close/>
                <a:moveTo>
                  <a:pt x="97207" y="76200"/>
                </a:moveTo>
                <a:cubicBezTo>
                  <a:pt x="97207" y="76200"/>
                  <a:pt x="97207" y="76200"/>
                  <a:pt x="99588" y="76200"/>
                </a:cubicBezTo>
                <a:cubicBezTo>
                  <a:pt x="100779" y="76200"/>
                  <a:pt x="100779" y="77511"/>
                  <a:pt x="100779" y="77511"/>
                </a:cubicBezTo>
                <a:cubicBezTo>
                  <a:pt x="100779" y="77511"/>
                  <a:pt x="100779" y="77511"/>
                  <a:pt x="100779" y="105052"/>
                </a:cubicBezTo>
                <a:cubicBezTo>
                  <a:pt x="100779" y="105052"/>
                  <a:pt x="100779" y="106363"/>
                  <a:pt x="99588" y="106363"/>
                </a:cubicBezTo>
                <a:cubicBezTo>
                  <a:pt x="99588" y="106363"/>
                  <a:pt x="99588" y="106363"/>
                  <a:pt x="97207" y="106363"/>
                </a:cubicBezTo>
                <a:cubicBezTo>
                  <a:pt x="96016" y="106363"/>
                  <a:pt x="96016" y="105052"/>
                  <a:pt x="96016" y="105052"/>
                </a:cubicBezTo>
                <a:cubicBezTo>
                  <a:pt x="96016" y="105052"/>
                  <a:pt x="96016" y="105052"/>
                  <a:pt x="96016" y="82757"/>
                </a:cubicBezTo>
                <a:cubicBezTo>
                  <a:pt x="96016" y="82757"/>
                  <a:pt x="96016" y="82757"/>
                  <a:pt x="92444" y="84069"/>
                </a:cubicBezTo>
                <a:cubicBezTo>
                  <a:pt x="91254" y="84069"/>
                  <a:pt x="91254" y="84069"/>
                  <a:pt x="91254" y="84069"/>
                </a:cubicBezTo>
                <a:cubicBezTo>
                  <a:pt x="91254" y="84069"/>
                  <a:pt x="91254" y="84069"/>
                  <a:pt x="91254" y="81446"/>
                </a:cubicBezTo>
                <a:cubicBezTo>
                  <a:pt x="91254" y="80134"/>
                  <a:pt x="91254" y="80134"/>
                  <a:pt x="91254" y="80134"/>
                </a:cubicBezTo>
                <a:cubicBezTo>
                  <a:pt x="91254" y="80134"/>
                  <a:pt x="91254" y="80134"/>
                  <a:pt x="97207" y="76200"/>
                </a:cubicBezTo>
                <a:close/>
                <a:moveTo>
                  <a:pt x="201926" y="36513"/>
                </a:moveTo>
                <a:cubicBezTo>
                  <a:pt x="200792" y="37812"/>
                  <a:pt x="200792" y="39111"/>
                  <a:pt x="200792" y="40409"/>
                </a:cubicBezTo>
                <a:cubicBezTo>
                  <a:pt x="200792" y="46904"/>
                  <a:pt x="203060" y="50801"/>
                  <a:pt x="205328" y="50801"/>
                </a:cubicBezTo>
                <a:cubicBezTo>
                  <a:pt x="208730" y="50801"/>
                  <a:pt x="208730" y="44306"/>
                  <a:pt x="208730" y="40409"/>
                </a:cubicBezTo>
                <a:cubicBezTo>
                  <a:pt x="208730" y="40409"/>
                  <a:pt x="208730" y="40409"/>
                  <a:pt x="208730" y="39111"/>
                </a:cubicBezTo>
                <a:cubicBezTo>
                  <a:pt x="206462" y="37812"/>
                  <a:pt x="204194" y="36513"/>
                  <a:pt x="201926" y="36513"/>
                </a:cubicBezTo>
                <a:close/>
                <a:moveTo>
                  <a:pt x="123005" y="34925"/>
                </a:moveTo>
                <a:cubicBezTo>
                  <a:pt x="120737" y="34925"/>
                  <a:pt x="118469" y="36248"/>
                  <a:pt x="116201" y="37571"/>
                </a:cubicBezTo>
                <a:cubicBezTo>
                  <a:pt x="116201" y="38894"/>
                  <a:pt x="115067" y="38894"/>
                  <a:pt x="115067" y="38894"/>
                </a:cubicBezTo>
                <a:cubicBezTo>
                  <a:pt x="115067" y="38894"/>
                  <a:pt x="115067" y="40216"/>
                  <a:pt x="115067" y="40216"/>
                </a:cubicBezTo>
                <a:cubicBezTo>
                  <a:pt x="115067" y="46831"/>
                  <a:pt x="116201" y="50800"/>
                  <a:pt x="119603" y="50800"/>
                </a:cubicBezTo>
                <a:cubicBezTo>
                  <a:pt x="123005" y="50800"/>
                  <a:pt x="123005" y="44185"/>
                  <a:pt x="123005" y="40216"/>
                </a:cubicBezTo>
                <a:cubicBezTo>
                  <a:pt x="123005" y="38894"/>
                  <a:pt x="123005" y="36248"/>
                  <a:pt x="123005" y="34925"/>
                </a:cubicBezTo>
                <a:close/>
                <a:moveTo>
                  <a:pt x="162011" y="31750"/>
                </a:moveTo>
                <a:cubicBezTo>
                  <a:pt x="159290" y="31750"/>
                  <a:pt x="157929" y="35560"/>
                  <a:pt x="157929" y="40640"/>
                </a:cubicBezTo>
                <a:cubicBezTo>
                  <a:pt x="157929" y="46990"/>
                  <a:pt x="159290" y="50800"/>
                  <a:pt x="162011" y="50800"/>
                </a:cubicBezTo>
                <a:cubicBezTo>
                  <a:pt x="166093" y="50800"/>
                  <a:pt x="167454" y="44450"/>
                  <a:pt x="167454" y="40640"/>
                </a:cubicBezTo>
                <a:cubicBezTo>
                  <a:pt x="167454" y="36830"/>
                  <a:pt x="166093" y="31750"/>
                  <a:pt x="162011" y="31750"/>
                </a:cubicBezTo>
                <a:close/>
                <a:moveTo>
                  <a:pt x="144703" y="28575"/>
                </a:moveTo>
                <a:cubicBezTo>
                  <a:pt x="144703" y="28575"/>
                  <a:pt x="144703" y="28575"/>
                  <a:pt x="144703" y="55075"/>
                </a:cubicBezTo>
                <a:cubicBezTo>
                  <a:pt x="144703" y="55075"/>
                  <a:pt x="143389" y="55075"/>
                  <a:pt x="143389" y="55075"/>
                </a:cubicBezTo>
                <a:cubicBezTo>
                  <a:pt x="143389" y="55075"/>
                  <a:pt x="143389" y="55075"/>
                  <a:pt x="139447" y="55075"/>
                </a:cubicBezTo>
                <a:cubicBezTo>
                  <a:pt x="139447" y="55075"/>
                  <a:pt x="139447" y="55075"/>
                  <a:pt x="139447" y="32550"/>
                </a:cubicBezTo>
                <a:cubicBezTo>
                  <a:pt x="139447" y="32550"/>
                  <a:pt x="139447" y="32550"/>
                  <a:pt x="135504" y="33875"/>
                </a:cubicBezTo>
                <a:cubicBezTo>
                  <a:pt x="135504" y="33875"/>
                  <a:pt x="135504" y="33875"/>
                  <a:pt x="134190" y="33875"/>
                </a:cubicBezTo>
                <a:cubicBezTo>
                  <a:pt x="134190" y="33875"/>
                  <a:pt x="134190" y="33875"/>
                  <a:pt x="132876" y="31225"/>
                </a:cubicBezTo>
                <a:cubicBezTo>
                  <a:pt x="131562" y="31225"/>
                  <a:pt x="130248" y="32550"/>
                  <a:pt x="127619" y="32550"/>
                </a:cubicBezTo>
                <a:cubicBezTo>
                  <a:pt x="128934" y="35200"/>
                  <a:pt x="128934" y="37850"/>
                  <a:pt x="128934" y="40500"/>
                </a:cubicBezTo>
                <a:cubicBezTo>
                  <a:pt x="128934" y="51100"/>
                  <a:pt x="124991" y="56400"/>
                  <a:pt x="118420" y="56400"/>
                </a:cubicBezTo>
                <a:cubicBezTo>
                  <a:pt x="113164" y="56400"/>
                  <a:pt x="109221" y="51100"/>
                  <a:pt x="109221" y="41825"/>
                </a:cubicBezTo>
                <a:cubicBezTo>
                  <a:pt x="106593" y="43150"/>
                  <a:pt x="103964" y="44475"/>
                  <a:pt x="101336" y="47125"/>
                </a:cubicBezTo>
                <a:cubicBezTo>
                  <a:pt x="101336" y="47125"/>
                  <a:pt x="101336" y="47125"/>
                  <a:pt x="101336" y="55075"/>
                </a:cubicBezTo>
                <a:cubicBezTo>
                  <a:pt x="101336" y="55075"/>
                  <a:pt x="101336" y="55075"/>
                  <a:pt x="100022" y="55075"/>
                </a:cubicBezTo>
                <a:cubicBezTo>
                  <a:pt x="100022" y="55075"/>
                  <a:pt x="100022" y="55075"/>
                  <a:pt x="97394" y="55075"/>
                </a:cubicBezTo>
                <a:cubicBezTo>
                  <a:pt x="96080" y="55075"/>
                  <a:pt x="96080" y="55075"/>
                  <a:pt x="96080" y="55075"/>
                </a:cubicBezTo>
                <a:cubicBezTo>
                  <a:pt x="96080" y="55075"/>
                  <a:pt x="96080" y="55075"/>
                  <a:pt x="96080" y="49775"/>
                </a:cubicBezTo>
                <a:cubicBezTo>
                  <a:pt x="85566" y="57725"/>
                  <a:pt x="77681" y="65675"/>
                  <a:pt x="72425" y="77600"/>
                </a:cubicBezTo>
                <a:cubicBezTo>
                  <a:pt x="73739" y="76275"/>
                  <a:pt x="75053" y="76275"/>
                  <a:pt x="76367" y="76275"/>
                </a:cubicBezTo>
                <a:cubicBezTo>
                  <a:pt x="82938" y="76275"/>
                  <a:pt x="86880" y="81575"/>
                  <a:pt x="86880" y="90850"/>
                </a:cubicBezTo>
                <a:cubicBezTo>
                  <a:pt x="86880" y="101450"/>
                  <a:pt x="82938" y="106750"/>
                  <a:pt x="76367" y="106750"/>
                </a:cubicBezTo>
                <a:cubicBezTo>
                  <a:pt x="71111" y="106750"/>
                  <a:pt x="68482" y="102775"/>
                  <a:pt x="67168" y="97475"/>
                </a:cubicBezTo>
                <a:cubicBezTo>
                  <a:pt x="65854" y="106750"/>
                  <a:pt x="69796" y="120000"/>
                  <a:pt x="75053" y="127950"/>
                </a:cubicBezTo>
                <a:cubicBezTo>
                  <a:pt x="75053" y="127950"/>
                  <a:pt x="76367" y="127950"/>
                  <a:pt x="76367" y="127950"/>
                </a:cubicBezTo>
                <a:cubicBezTo>
                  <a:pt x="76367" y="127950"/>
                  <a:pt x="76367" y="127950"/>
                  <a:pt x="78995" y="127950"/>
                </a:cubicBezTo>
                <a:cubicBezTo>
                  <a:pt x="78995" y="127950"/>
                  <a:pt x="80310" y="127950"/>
                  <a:pt x="80310" y="127950"/>
                </a:cubicBezTo>
                <a:cubicBezTo>
                  <a:pt x="80310" y="127950"/>
                  <a:pt x="80310" y="127950"/>
                  <a:pt x="80310" y="133250"/>
                </a:cubicBezTo>
                <a:cubicBezTo>
                  <a:pt x="82938" y="134575"/>
                  <a:pt x="85566" y="135900"/>
                  <a:pt x="88195" y="135900"/>
                </a:cubicBezTo>
                <a:cubicBezTo>
                  <a:pt x="89509" y="130600"/>
                  <a:pt x="93451" y="126625"/>
                  <a:pt x="97394" y="126625"/>
                </a:cubicBezTo>
                <a:cubicBezTo>
                  <a:pt x="102650" y="126625"/>
                  <a:pt x="106593" y="130600"/>
                  <a:pt x="107907" y="135900"/>
                </a:cubicBezTo>
                <a:cubicBezTo>
                  <a:pt x="110535" y="137225"/>
                  <a:pt x="113164" y="138550"/>
                  <a:pt x="114478" y="145175"/>
                </a:cubicBezTo>
                <a:cubicBezTo>
                  <a:pt x="115792" y="147825"/>
                  <a:pt x="115792" y="150475"/>
                  <a:pt x="117106" y="151800"/>
                </a:cubicBezTo>
                <a:cubicBezTo>
                  <a:pt x="117106" y="151800"/>
                  <a:pt x="117106" y="151800"/>
                  <a:pt x="117106" y="133250"/>
                </a:cubicBezTo>
                <a:cubicBezTo>
                  <a:pt x="117106" y="133250"/>
                  <a:pt x="117106" y="133250"/>
                  <a:pt x="114478" y="134575"/>
                </a:cubicBezTo>
                <a:cubicBezTo>
                  <a:pt x="113164" y="135900"/>
                  <a:pt x="113164" y="135900"/>
                  <a:pt x="113164" y="135900"/>
                </a:cubicBezTo>
                <a:cubicBezTo>
                  <a:pt x="113164" y="134575"/>
                  <a:pt x="113164" y="134575"/>
                  <a:pt x="113164" y="134575"/>
                </a:cubicBezTo>
                <a:cubicBezTo>
                  <a:pt x="113164" y="134575"/>
                  <a:pt x="113164" y="134575"/>
                  <a:pt x="111849" y="131925"/>
                </a:cubicBezTo>
                <a:cubicBezTo>
                  <a:pt x="111849" y="131925"/>
                  <a:pt x="111849" y="130600"/>
                  <a:pt x="111849" y="130600"/>
                </a:cubicBezTo>
                <a:cubicBezTo>
                  <a:pt x="111849" y="130600"/>
                  <a:pt x="111849" y="130600"/>
                  <a:pt x="118420" y="127950"/>
                </a:cubicBezTo>
                <a:cubicBezTo>
                  <a:pt x="118420" y="127950"/>
                  <a:pt x="118420" y="127950"/>
                  <a:pt x="122363" y="127950"/>
                </a:cubicBezTo>
                <a:cubicBezTo>
                  <a:pt x="122363" y="127950"/>
                  <a:pt x="122363" y="127950"/>
                  <a:pt x="122363" y="155775"/>
                </a:cubicBezTo>
                <a:cubicBezTo>
                  <a:pt x="122363" y="155775"/>
                  <a:pt x="122363" y="157100"/>
                  <a:pt x="122363" y="157100"/>
                </a:cubicBezTo>
                <a:cubicBezTo>
                  <a:pt x="122363" y="157100"/>
                  <a:pt x="122363" y="157100"/>
                  <a:pt x="121049" y="157100"/>
                </a:cubicBezTo>
                <a:cubicBezTo>
                  <a:pt x="123677" y="159750"/>
                  <a:pt x="128934" y="161075"/>
                  <a:pt x="135504" y="162400"/>
                </a:cubicBezTo>
                <a:cubicBezTo>
                  <a:pt x="144703" y="165050"/>
                  <a:pt x="159159" y="151800"/>
                  <a:pt x="161787" y="159750"/>
                </a:cubicBezTo>
                <a:cubicBezTo>
                  <a:pt x="164416" y="175650"/>
                  <a:pt x="173615" y="186250"/>
                  <a:pt x="181500" y="191550"/>
                </a:cubicBezTo>
                <a:cubicBezTo>
                  <a:pt x="181500" y="191550"/>
                  <a:pt x="181500" y="191550"/>
                  <a:pt x="181500" y="183600"/>
                </a:cubicBezTo>
                <a:cubicBezTo>
                  <a:pt x="181500" y="183600"/>
                  <a:pt x="181500" y="183600"/>
                  <a:pt x="178872" y="186250"/>
                </a:cubicBezTo>
                <a:cubicBezTo>
                  <a:pt x="177557" y="186250"/>
                  <a:pt x="177557" y="186250"/>
                  <a:pt x="177557" y="186250"/>
                </a:cubicBezTo>
                <a:cubicBezTo>
                  <a:pt x="177557" y="186250"/>
                  <a:pt x="177557" y="184925"/>
                  <a:pt x="176243" y="184925"/>
                </a:cubicBezTo>
                <a:cubicBezTo>
                  <a:pt x="176243" y="184925"/>
                  <a:pt x="176243" y="184925"/>
                  <a:pt x="176243" y="182275"/>
                </a:cubicBezTo>
                <a:cubicBezTo>
                  <a:pt x="176243" y="182275"/>
                  <a:pt x="176243" y="180950"/>
                  <a:pt x="176243" y="180950"/>
                </a:cubicBezTo>
                <a:cubicBezTo>
                  <a:pt x="176243" y="180950"/>
                  <a:pt x="176243" y="180950"/>
                  <a:pt x="182814" y="178300"/>
                </a:cubicBezTo>
                <a:cubicBezTo>
                  <a:pt x="182814" y="178300"/>
                  <a:pt x="182814" y="178300"/>
                  <a:pt x="186756" y="178300"/>
                </a:cubicBezTo>
                <a:cubicBezTo>
                  <a:pt x="186756" y="178300"/>
                  <a:pt x="186756" y="178300"/>
                  <a:pt x="186756" y="194200"/>
                </a:cubicBezTo>
                <a:cubicBezTo>
                  <a:pt x="194641" y="196850"/>
                  <a:pt x="201213" y="194200"/>
                  <a:pt x="199898" y="186250"/>
                </a:cubicBezTo>
                <a:cubicBezTo>
                  <a:pt x="199898" y="186250"/>
                  <a:pt x="198584" y="186250"/>
                  <a:pt x="198584" y="186250"/>
                </a:cubicBezTo>
                <a:cubicBezTo>
                  <a:pt x="198584" y="186250"/>
                  <a:pt x="198584" y="184925"/>
                  <a:pt x="198584" y="184925"/>
                </a:cubicBezTo>
                <a:cubicBezTo>
                  <a:pt x="198584" y="184925"/>
                  <a:pt x="198584" y="184925"/>
                  <a:pt x="197270" y="182275"/>
                </a:cubicBezTo>
                <a:cubicBezTo>
                  <a:pt x="197270" y="182275"/>
                  <a:pt x="197270" y="180950"/>
                  <a:pt x="198584" y="180950"/>
                </a:cubicBezTo>
                <a:cubicBezTo>
                  <a:pt x="198584" y="180950"/>
                  <a:pt x="198584" y="180950"/>
                  <a:pt x="199898" y="180950"/>
                </a:cubicBezTo>
                <a:cubicBezTo>
                  <a:pt x="198584" y="167700"/>
                  <a:pt x="199898" y="166375"/>
                  <a:pt x="199898" y="166375"/>
                </a:cubicBezTo>
                <a:cubicBezTo>
                  <a:pt x="199898" y="166375"/>
                  <a:pt x="226182" y="169025"/>
                  <a:pt x="234066" y="161075"/>
                </a:cubicBezTo>
                <a:cubicBezTo>
                  <a:pt x="238009" y="157100"/>
                  <a:pt x="240637" y="151800"/>
                  <a:pt x="241951" y="146500"/>
                </a:cubicBezTo>
                <a:cubicBezTo>
                  <a:pt x="243266" y="145175"/>
                  <a:pt x="244580" y="143850"/>
                  <a:pt x="245894" y="143850"/>
                </a:cubicBezTo>
                <a:cubicBezTo>
                  <a:pt x="245894" y="143850"/>
                  <a:pt x="245894" y="143850"/>
                  <a:pt x="245894" y="133250"/>
                </a:cubicBezTo>
                <a:cubicBezTo>
                  <a:pt x="245894" y="133250"/>
                  <a:pt x="245894" y="133250"/>
                  <a:pt x="241951" y="134575"/>
                </a:cubicBezTo>
                <a:cubicBezTo>
                  <a:pt x="241951" y="135900"/>
                  <a:pt x="241951" y="135900"/>
                  <a:pt x="241951" y="135900"/>
                </a:cubicBezTo>
                <a:cubicBezTo>
                  <a:pt x="241951" y="134575"/>
                  <a:pt x="240637" y="134575"/>
                  <a:pt x="240637" y="134575"/>
                </a:cubicBezTo>
                <a:cubicBezTo>
                  <a:pt x="240637" y="134575"/>
                  <a:pt x="240637" y="134575"/>
                  <a:pt x="240637" y="131925"/>
                </a:cubicBezTo>
                <a:cubicBezTo>
                  <a:pt x="240637" y="131925"/>
                  <a:pt x="240637" y="130600"/>
                  <a:pt x="240637" y="130600"/>
                </a:cubicBezTo>
                <a:cubicBezTo>
                  <a:pt x="240637" y="130600"/>
                  <a:pt x="240637" y="130600"/>
                  <a:pt x="247208" y="127950"/>
                </a:cubicBezTo>
                <a:cubicBezTo>
                  <a:pt x="247208" y="127950"/>
                  <a:pt x="247208" y="127950"/>
                  <a:pt x="249836" y="127950"/>
                </a:cubicBezTo>
                <a:cubicBezTo>
                  <a:pt x="251151" y="127950"/>
                  <a:pt x="251151" y="127950"/>
                  <a:pt x="251151" y="127950"/>
                </a:cubicBezTo>
                <a:cubicBezTo>
                  <a:pt x="251151" y="127950"/>
                  <a:pt x="251151" y="127950"/>
                  <a:pt x="251151" y="143850"/>
                </a:cubicBezTo>
                <a:cubicBezTo>
                  <a:pt x="251151" y="143850"/>
                  <a:pt x="252465" y="143850"/>
                  <a:pt x="252465" y="143850"/>
                </a:cubicBezTo>
                <a:cubicBezTo>
                  <a:pt x="264292" y="137225"/>
                  <a:pt x="262978" y="113375"/>
                  <a:pt x="257721" y="94825"/>
                </a:cubicBezTo>
                <a:cubicBezTo>
                  <a:pt x="256407" y="102775"/>
                  <a:pt x="253779" y="106750"/>
                  <a:pt x="247208" y="106750"/>
                </a:cubicBezTo>
                <a:cubicBezTo>
                  <a:pt x="241951" y="106750"/>
                  <a:pt x="238009" y="101450"/>
                  <a:pt x="238009" y="92175"/>
                </a:cubicBezTo>
                <a:cubicBezTo>
                  <a:pt x="238009" y="81575"/>
                  <a:pt x="241951" y="76275"/>
                  <a:pt x="248522" y="76275"/>
                </a:cubicBezTo>
                <a:cubicBezTo>
                  <a:pt x="248522" y="76275"/>
                  <a:pt x="249836" y="76275"/>
                  <a:pt x="249836" y="76275"/>
                </a:cubicBezTo>
                <a:cubicBezTo>
                  <a:pt x="244580" y="67000"/>
                  <a:pt x="238009" y="59050"/>
                  <a:pt x="230124" y="52425"/>
                </a:cubicBezTo>
                <a:cubicBezTo>
                  <a:pt x="230124" y="52425"/>
                  <a:pt x="230124" y="52425"/>
                  <a:pt x="230124" y="55075"/>
                </a:cubicBezTo>
                <a:cubicBezTo>
                  <a:pt x="230124" y="55075"/>
                  <a:pt x="230124" y="55075"/>
                  <a:pt x="228810" y="55075"/>
                </a:cubicBezTo>
                <a:cubicBezTo>
                  <a:pt x="228810" y="55075"/>
                  <a:pt x="228810" y="55075"/>
                  <a:pt x="224867" y="55075"/>
                </a:cubicBezTo>
                <a:cubicBezTo>
                  <a:pt x="224867" y="55075"/>
                  <a:pt x="224867" y="55075"/>
                  <a:pt x="224867" y="48450"/>
                </a:cubicBezTo>
                <a:cubicBezTo>
                  <a:pt x="220925" y="47125"/>
                  <a:pt x="218297" y="44475"/>
                  <a:pt x="215668" y="43150"/>
                </a:cubicBezTo>
                <a:cubicBezTo>
                  <a:pt x="214354" y="51100"/>
                  <a:pt x="210412" y="56400"/>
                  <a:pt x="205155" y="56400"/>
                </a:cubicBezTo>
                <a:cubicBezTo>
                  <a:pt x="198584" y="56400"/>
                  <a:pt x="194641" y="49775"/>
                  <a:pt x="194641" y="40500"/>
                </a:cubicBezTo>
                <a:cubicBezTo>
                  <a:pt x="194641" y="37850"/>
                  <a:pt x="194641" y="36525"/>
                  <a:pt x="195956" y="33875"/>
                </a:cubicBezTo>
                <a:cubicBezTo>
                  <a:pt x="193327" y="32550"/>
                  <a:pt x="189385" y="32550"/>
                  <a:pt x="186756" y="31225"/>
                </a:cubicBezTo>
                <a:cubicBezTo>
                  <a:pt x="186756" y="31225"/>
                  <a:pt x="186756" y="31225"/>
                  <a:pt x="186756" y="55075"/>
                </a:cubicBezTo>
                <a:cubicBezTo>
                  <a:pt x="186756" y="55075"/>
                  <a:pt x="186756" y="55075"/>
                  <a:pt x="182814" y="55075"/>
                </a:cubicBezTo>
                <a:cubicBezTo>
                  <a:pt x="181500" y="55075"/>
                  <a:pt x="181500" y="55075"/>
                  <a:pt x="181500" y="55075"/>
                </a:cubicBezTo>
                <a:cubicBezTo>
                  <a:pt x="181500" y="55075"/>
                  <a:pt x="181500" y="55075"/>
                  <a:pt x="181500" y="32550"/>
                </a:cubicBezTo>
                <a:cubicBezTo>
                  <a:pt x="181500" y="32550"/>
                  <a:pt x="181500" y="32550"/>
                  <a:pt x="178872" y="33875"/>
                </a:cubicBezTo>
                <a:cubicBezTo>
                  <a:pt x="177557" y="33875"/>
                  <a:pt x="177557" y="33875"/>
                  <a:pt x="177557" y="33875"/>
                </a:cubicBezTo>
                <a:cubicBezTo>
                  <a:pt x="177557" y="33875"/>
                  <a:pt x="177557" y="33875"/>
                  <a:pt x="176243" y="33875"/>
                </a:cubicBezTo>
                <a:cubicBezTo>
                  <a:pt x="176243" y="33875"/>
                  <a:pt x="176243" y="33875"/>
                  <a:pt x="176243" y="31225"/>
                </a:cubicBezTo>
                <a:cubicBezTo>
                  <a:pt x="176243" y="29900"/>
                  <a:pt x="176243" y="29900"/>
                  <a:pt x="176243" y="29900"/>
                </a:cubicBezTo>
                <a:cubicBezTo>
                  <a:pt x="176243" y="29900"/>
                  <a:pt x="176243" y="29900"/>
                  <a:pt x="177557" y="29900"/>
                </a:cubicBezTo>
                <a:cubicBezTo>
                  <a:pt x="173615" y="28575"/>
                  <a:pt x="170987" y="28575"/>
                  <a:pt x="168358" y="28575"/>
                </a:cubicBezTo>
                <a:cubicBezTo>
                  <a:pt x="170987" y="31225"/>
                  <a:pt x="172301" y="35200"/>
                  <a:pt x="172301" y="40500"/>
                </a:cubicBezTo>
                <a:cubicBezTo>
                  <a:pt x="172301" y="51100"/>
                  <a:pt x="168358" y="56400"/>
                  <a:pt x="161787" y="56400"/>
                </a:cubicBezTo>
                <a:cubicBezTo>
                  <a:pt x="155217" y="56400"/>
                  <a:pt x="152588" y="49775"/>
                  <a:pt x="151274" y="40500"/>
                </a:cubicBezTo>
                <a:cubicBezTo>
                  <a:pt x="151274" y="35200"/>
                  <a:pt x="153903" y="29900"/>
                  <a:pt x="156531" y="28575"/>
                </a:cubicBezTo>
                <a:cubicBezTo>
                  <a:pt x="152588" y="28575"/>
                  <a:pt x="148646" y="28575"/>
                  <a:pt x="144703" y="28575"/>
                </a:cubicBezTo>
                <a:close/>
                <a:moveTo>
                  <a:pt x="164533" y="0"/>
                </a:moveTo>
                <a:cubicBezTo>
                  <a:pt x="205215" y="0"/>
                  <a:pt x="240648" y="17090"/>
                  <a:pt x="266895" y="48642"/>
                </a:cubicBezTo>
                <a:cubicBezTo>
                  <a:pt x="285268" y="72305"/>
                  <a:pt x="294454" y="99914"/>
                  <a:pt x="291829" y="130150"/>
                </a:cubicBezTo>
                <a:cubicBezTo>
                  <a:pt x="289205" y="155129"/>
                  <a:pt x="278706" y="181422"/>
                  <a:pt x="269520" y="206400"/>
                </a:cubicBezTo>
                <a:cubicBezTo>
                  <a:pt x="253772" y="247154"/>
                  <a:pt x="239336" y="286594"/>
                  <a:pt x="257709" y="324718"/>
                </a:cubicBezTo>
                <a:cubicBezTo>
                  <a:pt x="257709" y="327348"/>
                  <a:pt x="257709" y="329977"/>
                  <a:pt x="256396" y="332606"/>
                </a:cubicBezTo>
                <a:cubicBezTo>
                  <a:pt x="255084" y="335236"/>
                  <a:pt x="252459" y="336550"/>
                  <a:pt x="249835" y="336550"/>
                </a:cubicBezTo>
                <a:cubicBezTo>
                  <a:pt x="249835" y="336550"/>
                  <a:pt x="249835" y="336550"/>
                  <a:pt x="105478" y="336550"/>
                </a:cubicBezTo>
                <a:cubicBezTo>
                  <a:pt x="101541" y="336550"/>
                  <a:pt x="98916" y="333921"/>
                  <a:pt x="97604" y="331292"/>
                </a:cubicBezTo>
                <a:cubicBezTo>
                  <a:pt x="96292" y="328662"/>
                  <a:pt x="96292" y="327348"/>
                  <a:pt x="96292" y="315516"/>
                </a:cubicBezTo>
                <a:cubicBezTo>
                  <a:pt x="96292" y="314201"/>
                  <a:pt x="96292" y="312887"/>
                  <a:pt x="96292" y="312887"/>
                </a:cubicBezTo>
                <a:cubicBezTo>
                  <a:pt x="94979" y="294481"/>
                  <a:pt x="87105" y="294481"/>
                  <a:pt x="71357" y="294481"/>
                </a:cubicBezTo>
                <a:cubicBezTo>
                  <a:pt x="58234" y="294481"/>
                  <a:pt x="42486" y="294481"/>
                  <a:pt x="31987" y="278706"/>
                </a:cubicBezTo>
                <a:cubicBezTo>
                  <a:pt x="24113" y="266874"/>
                  <a:pt x="24113" y="251098"/>
                  <a:pt x="25426" y="236637"/>
                </a:cubicBezTo>
                <a:cubicBezTo>
                  <a:pt x="25426" y="224805"/>
                  <a:pt x="25426" y="212973"/>
                  <a:pt x="21489" y="209029"/>
                </a:cubicBezTo>
                <a:cubicBezTo>
                  <a:pt x="21489" y="207715"/>
                  <a:pt x="17552" y="206400"/>
                  <a:pt x="16239" y="205085"/>
                </a:cubicBezTo>
                <a:cubicBezTo>
                  <a:pt x="10990" y="202456"/>
                  <a:pt x="3116" y="199827"/>
                  <a:pt x="491" y="191939"/>
                </a:cubicBezTo>
                <a:cubicBezTo>
                  <a:pt x="-821" y="187995"/>
                  <a:pt x="491" y="182736"/>
                  <a:pt x="4428" y="177478"/>
                </a:cubicBezTo>
                <a:cubicBezTo>
                  <a:pt x="17552" y="156443"/>
                  <a:pt x="20176" y="144612"/>
                  <a:pt x="24113" y="126206"/>
                </a:cubicBezTo>
                <a:cubicBezTo>
                  <a:pt x="25426" y="118319"/>
                  <a:pt x="26738" y="109116"/>
                  <a:pt x="29363" y="97284"/>
                </a:cubicBezTo>
                <a:cubicBezTo>
                  <a:pt x="38549" y="68361"/>
                  <a:pt x="55609" y="43383"/>
                  <a:pt x="81856" y="26293"/>
                </a:cubicBezTo>
                <a:cubicBezTo>
                  <a:pt x="105478" y="9202"/>
                  <a:pt x="135662" y="0"/>
                  <a:pt x="164533"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schemeClr val="bg1"/>
              </a:solidFill>
              <a:effectLst/>
              <a:uLnTx/>
              <a:uFillTx/>
              <a:cs typeface="+mn-ea"/>
              <a:sym typeface="+mn-lt"/>
            </a:endParaRPr>
          </a:p>
        </p:txBody>
      </p:sp>
      <p:sp>
        <p:nvSpPr>
          <p:cNvPr id="41" name="TextBox 10">
            <a:extLst>
              <a:ext uri="{FF2B5EF4-FFF2-40B4-BE49-F238E27FC236}">
                <a16:creationId xmlns:a16="http://schemas.microsoft.com/office/drawing/2014/main" id="{9F7681D7-36C8-4676-975E-B13F120A4E87}"/>
              </a:ext>
            </a:extLst>
          </p:cNvPr>
          <p:cNvSpPr txBox="1"/>
          <p:nvPr/>
        </p:nvSpPr>
        <p:spPr>
          <a:xfrm>
            <a:off x="4195265" y="737341"/>
            <a:ext cx="4727282" cy="646331"/>
          </a:xfrm>
          <a:prstGeom prst="rect">
            <a:avLst/>
          </a:prstGeom>
          <a:noFill/>
        </p:spPr>
        <p:txBody>
          <a:bodyPr wrap="square" rtlCol="0">
            <a:spAutoFit/>
          </a:bodyPr>
          <a:lstStyle/>
          <a:p>
            <a:pPr defTabSz="1238555" eaLnBrk="0" fontAlgn="base" hangingPunct="0">
              <a:spcBef>
                <a:spcPct val="0"/>
              </a:spcBef>
              <a:spcAft>
                <a:spcPct val="0"/>
              </a:spcAft>
            </a:pPr>
            <a:r>
              <a:rPr lang="zh-CN" altLang="en-US" sz="3600" spc="406" dirty="0">
                <a:solidFill>
                  <a:srgbClr val="00B0F0"/>
                </a:solidFill>
                <a:cs typeface="+mn-ea"/>
                <a:sym typeface="+mn-lt"/>
              </a:rPr>
              <a:t>下阶段工作安排</a:t>
            </a:r>
          </a:p>
        </p:txBody>
      </p:sp>
    </p:spTree>
    <p:extLst>
      <p:ext uri="{BB962C8B-B14F-4D97-AF65-F5344CB8AC3E}">
        <p14:creationId xmlns:p14="http://schemas.microsoft.com/office/powerpoint/2010/main" val="408173292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1000" fill="hold"/>
                                        <p:tgtEl>
                                          <p:spTgt spid="3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fade">
                                      <p:cBhvr>
                                        <p:cTn id="17" dur="1000"/>
                                        <p:tgtEl>
                                          <p:spTgt spid="38"/>
                                        </p:tgtEl>
                                      </p:cBhvr>
                                    </p:animEffect>
                                    <p:anim calcmode="lin" valueType="num">
                                      <p:cBhvr>
                                        <p:cTn id="18" dur="1000" fill="hold"/>
                                        <p:tgtEl>
                                          <p:spTgt spid="38"/>
                                        </p:tgtEl>
                                        <p:attrNameLst>
                                          <p:attrName>ppt_x</p:attrName>
                                        </p:attrNameLst>
                                      </p:cBhvr>
                                      <p:tavLst>
                                        <p:tav tm="0">
                                          <p:val>
                                            <p:strVal val="#ppt_x"/>
                                          </p:val>
                                        </p:tav>
                                        <p:tav tm="100000">
                                          <p:val>
                                            <p:strVal val="#ppt_x"/>
                                          </p:val>
                                        </p:tav>
                                      </p:tavLst>
                                    </p:anim>
                                    <p:anim calcmode="lin" valueType="num">
                                      <p:cBhvr>
                                        <p:cTn id="19" dur="1000" fill="hold"/>
                                        <p:tgtEl>
                                          <p:spTgt spid="3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1000"/>
                                        <p:tgtEl>
                                          <p:spTgt spid="39"/>
                                        </p:tgtEl>
                                      </p:cBhvr>
                                    </p:animEffect>
                                    <p:anim calcmode="lin" valueType="num">
                                      <p:cBhvr>
                                        <p:cTn id="23" dur="1000" fill="hold"/>
                                        <p:tgtEl>
                                          <p:spTgt spid="39"/>
                                        </p:tgtEl>
                                        <p:attrNameLst>
                                          <p:attrName>ppt_x</p:attrName>
                                        </p:attrNameLst>
                                      </p:cBhvr>
                                      <p:tavLst>
                                        <p:tav tm="0">
                                          <p:val>
                                            <p:strVal val="#ppt_x"/>
                                          </p:val>
                                        </p:tav>
                                        <p:tav tm="100000">
                                          <p:val>
                                            <p:strVal val="#ppt_x"/>
                                          </p:val>
                                        </p:tav>
                                      </p:tavLst>
                                    </p:anim>
                                    <p:anim calcmode="lin" valueType="num">
                                      <p:cBhvr>
                                        <p:cTn id="24" dur="1000" fill="hold"/>
                                        <p:tgtEl>
                                          <p:spTgt spid="3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fade">
                                      <p:cBhvr>
                                        <p:cTn id="27" dur="1000"/>
                                        <p:tgtEl>
                                          <p:spTgt spid="40"/>
                                        </p:tgtEl>
                                      </p:cBhvr>
                                    </p:animEffect>
                                    <p:anim calcmode="lin" valueType="num">
                                      <p:cBhvr>
                                        <p:cTn id="28" dur="1000" fill="hold"/>
                                        <p:tgtEl>
                                          <p:spTgt spid="40"/>
                                        </p:tgtEl>
                                        <p:attrNameLst>
                                          <p:attrName>ppt_x</p:attrName>
                                        </p:attrNameLst>
                                      </p:cBhvr>
                                      <p:tavLst>
                                        <p:tav tm="0">
                                          <p:val>
                                            <p:strVal val="#ppt_x"/>
                                          </p:val>
                                        </p:tav>
                                        <p:tav tm="100000">
                                          <p:val>
                                            <p:strVal val="#ppt_x"/>
                                          </p:val>
                                        </p:tav>
                                      </p:tavLst>
                                    </p:anim>
                                    <p:anim calcmode="lin" valueType="num">
                                      <p:cBhvr>
                                        <p:cTn id="29" dur="1000" fill="hold"/>
                                        <p:tgtEl>
                                          <p:spTgt spid="40"/>
                                        </p:tgtEl>
                                        <p:attrNameLst>
                                          <p:attrName>ppt_y</p:attrName>
                                        </p:attrNameLst>
                                      </p:cBhvr>
                                      <p:tavLst>
                                        <p:tav tm="0">
                                          <p:val>
                                            <p:strVal val="#ppt_y+.1"/>
                                          </p:val>
                                        </p:tav>
                                        <p:tav tm="100000">
                                          <p:val>
                                            <p:strVal val="#ppt_y"/>
                                          </p:val>
                                        </p:tav>
                                      </p:tavLst>
                                    </p:anim>
                                  </p:childTnLst>
                                </p:cTn>
                              </p:par>
                              <p:par>
                                <p:cTn id="30" presetID="25" presetClass="entr" presetSubtype="0" fill="hold" nodeType="withEffect">
                                  <p:stCondLst>
                                    <p:cond delay="0"/>
                                  </p:stCondLst>
                                  <p:childTnLst>
                                    <p:set>
                                      <p:cBhvr>
                                        <p:cTn id="31" dur="1" fill="hold">
                                          <p:stCondLst>
                                            <p:cond delay="0"/>
                                          </p:stCondLst>
                                        </p:cTn>
                                        <p:tgtEl>
                                          <p:spTgt spid="3"/>
                                        </p:tgtEl>
                                        <p:attrNameLst>
                                          <p:attrName>style.visibility</p:attrName>
                                        </p:attrNameLst>
                                      </p:cBhvr>
                                      <p:to>
                                        <p:strVal val="visible"/>
                                      </p:to>
                                    </p:set>
                                    <p:anim calcmode="lin" valueType="num">
                                      <p:cBhvr>
                                        <p:cTn id="32" dur="500" decel="50000" fill="hold">
                                          <p:stCondLst>
                                            <p:cond delay="0"/>
                                          </p:stCondLst>
                                        </p:cTn>
                                        <p:tgtEl>
                                          <p:spTgt spid="3"/>
                                        </p:tgtEl>
                                        <p:attrNameLst>
                                          <p:attrName>style.rotation</p:attrName>
                                        </p:attrNameLst>
                                      </p:cBhvr>
                                      <p:tavLst>
                                        <p:tav tm="0">
                                          <p:val>
                                            <p:fltVal val="-90"/>
                                          </p:val>
                                        </p:tav>
                                        <p:tav tm="100000">
                                          <p:val>
                                            <p:fltVal val="0"/>
                                          </p:val>
                                        </p:tav>
                                      </p:tavLst>
                                    </p:anim>
                                    <p:anim calcmode="lin" valueType="num">
                                      <p:cBhvr>
                                        <p:cTn id="33" dur="500" decel="50000" fill="hold">
                                          <p:stCondLst>
                                            <p:cond delay="0"/>
                                          </p:stCondLst>
                                        </p:cTn>
                                        <p:tgtEl>
                                          <p:spTgt spid="3"/>
                                        </p:tgtEl>
                                        <p:attrNameLst>
                                          <p:attrName>ppt_w</p:attrName>
                                        </p:attrNameLst>
                                      </p:cBhvr>
                                      <p:tavLst>
                                        <p:tav tm="0">
                                          <p:val>
                                            <p:strVal val="#ppt_w"/>
                                          </p:val>
                                        </p:tav>
                                        <p:tav tm="100000">
                                          <p:val>
                                            <p:strVal val="#ppt_w*.05"/>
                                          </p:val>
                                        </p:tav>
                                      </p:tavLst>
                                    </p:anim>
                                    <p:anim calcmode="lin" valueType="num">
                                      <p:cBhvr>
                                        <p:cTn id="34" dur="500" accel="50000" fill="hold">
                                          <p:stCondLst>
                                            <p:cond delay="500"/>
                                          </p:stCondLst>
                                        </p:cTn>
                                        <p:tgtEl>
                                          <p:spTgt spid="3"/>
                                        </p:tgtEl>
                                        <p:attrNameLst>
                                          <p:attrName>ppt_w</p:attrName>
                                        </p:attrNameLst>
                                      </p:cBhvr>
                                      <p:tavLst>
                                        <p:tav tm="0">
                                          <p:val>
                                            <p:strVal val="#ppt_w*.05"/>
                                          </p:val>
                                        </p:tav>
                                        <p:tav tm="100000">
                                          <p:val>
                                            <p:strVal val="#ppt_w"/>
                                          </p:val>
                                        </p:tav>
                                      </p:tavLst>
                                    </p:anim>
                                    <p:anim calcmode="lin" valueType="num">
                                      <p:cBhvr>
                                        <p:cTn id="35" dur="1000" fill="hold"/>
                                        <p:tgtEl>
                                          <p:spTgt spid="3"/>
                                        </p:tgtEl>
                                        <p:attrNameLst>
                                          <p:attrName>ppt_h</p:attrName>
                                        </p:attrNameLst>
                                      </p:cBhvr>
                                      <p:tavLst>
                                        <p:tav tm="0">
                                          <p:val>
                                            <p:strVal val="#ppt_h"/>
                                          </p:val>
                                        </p:tav>
                                        <p:tav tm="100000">
                                          <p:val>
                                            <p:strVal val="#ppt_h"/>
                                          </p:val>
                                        </p:tav>
                                      </p:tavLst>
                                    </p:anim>
                                    <p:anim calcmode="lin" valueType="num">
                                      <p:cBhvr>
                                        <p:cTn id="36" dur="500" decel="50000" fill="hold">
                                          <p:stCondLst>
                                            <p:cond delay="0"/>
                                          </p:stCondLst>
                                        </p:cTn>
                                        <p:tgtEl>
                                          <p:spTgt spid="3"/>
                                        </p:tgtEl>
                                        <p:attrNameLst>
                                          <p:attrName>ppt_x</p:attrName>
                                        </p:attrNameLst>
                                      </p:cBhvr>
                                      <p:tavLst>
                                        <p:tav tm="0">
                                          <p:val>
                                            <p:strVal val="#ppt_x+.4"/>
                                          </p:val>
                                        </p:tav>
                                        <p:tav tm="100000">
                                          <p:val>
                                            <p:strVal val="#ppt_x"/>
                                          </p:val>
                                        </p:tav>
                                      </p:tavLst>
                                    </p:anim>
                                    <p:anim calcmode="lin" valueType="num">
                                      <p:cBhvr>
                                        <p:cTn id="37" dur="500" decel="50000" fill="hold">
                                          <p:stCondLst>
                                            <p:cond delay="0"/>
                                          </p:stCondLst>
                                        </p:cTn>
                                        <p:tgtEl>
                                          <p:spTgt spid="3"/>
                                        </p:tgtEl>
                                        <p:attrNameLst>
                                          <p:attrName>ppt_y</p:attrName>
                                        </p:attrNameLst>
                                      </p:cBhvr>
                                      <p:tavLst>
                                        <p:tav tm="0">
                                          <p:val>
                                            <p:strVal val="#ppt_y-.2"/>
                                          </p:val>
                                        </p:tav>
                                        <p:tav tm="100000">
                                          <p:val>
                                            <p:strVal val="#ppt_y+.1"/>
                                          </p:val>
                                        </p:tav>
                                      </p:tavLst>
                                    </p:anim>
                                    <p:anim calcmode="lin" valueType="num">
                                      <p:cBhvr>
                                        <p:cTn id="38" dur="500" accel="50000" fill="hold">
                                          <p:stCondLst>
                                            <p:cond delay="500"/>
                                          </p:stCondLst>
                                        </p:cTn>
                                        <p:tgtEl>
                                          <p:spTgt spid="3"/>
                                        </p:tgtEl>
                                        <p:attrNameLst>
                                          <p:attrName>ppt_y</p:attrName>
                                        </p:attrNameLst>
                                      </p:cBhvr>
                                      <p:tavLst>
                                        <p:tav tm="0">
                                          <p:val>
                                            <p:strVal val="#ppt_y+.1"/>
                                          </p:val>
                                        </p:tav>
                                        <p:tav tm="100000">
                                          <p:val>
                                            <p:strVal val="#ppt_y"/>
                                          </p:val>
                                        </p:tav>
                                      </p:tavLst>
                                    </p:anim>
                                    <p:animEffect transition="in" filter="fade">
                                      <p:cBhvr>
                                        <p:cTn id="39" dur="1000" decel="50000">
                                          <p:stCondLst>
                                            <p:cond delay="0"/>
                                          </p:stCondLst>
                                        </p:cTn>
                                        <p:tgtEl>
                                          <p:spTgt spid="3"/>
                                        </p:tgtEl>
                                      </p:cBhvr>
                                    </p:animEffect>
                                  </p:childTnLst>
                                </p:cTn>
                              </p:par>
                              <p:par>
                                <p:cTn id="40" presetID="41" presetClass="entr" presetSubtype="0" fill="hold" grpId="0" nodeType="withEffect">
                                  <p:stCondLst>
                                    <p:cond delay="0"/>
                                  </p:stCondLst>
                                  <p:iterate type="lt">
                                    <p:tmPct val="10000"/>
                                  </p:iterate>
                                  <p:childTnLst>
                                    <p:set>
                                      <p:cBhvr>
                                        <p:cTn id="41" dur="1" fill="hold">
                                          <p:stCondLst>
                                            <p:cond delay="0"/>
                                          </p:stCondLst>
                                        </p:cTn>
                                        <p:tgtEl>
                                          <p:spTgt spid="41"/>
                                        </p:tgtEl>
                                        <p:attrNameLst>
                                          <p:attrName>style.visibility</p:attrName>
                                        </p:attrNameLst>
                                      </p:cBhvr>
                                      <p:to>
                                        <p:strVal val="visible"/>
                                      </p:to>
                                    </p:set>
                                    <p:anim calcmode="lin" valueType="num">
                                      <p:cBhvr>
                                        <p:cTn id="42" dur="500" fill="hold"/>
                                        <p:tgtEl>
                                          <p:spTgt spid="41"/>
                                        </p:tgtEl>
                                        <p:attrNameLst>
                                          <p:attrName>ppt_x</p:attrName>
                                        </p:attrNameLst>
                                      </p:cBhvr>
                                      <p:tavLst>
                                        <p:tav tm="0">
                                          <p:val>
                                            <p:strVal val="#ppt_x"/>
                                          </p:val>
                                        </p:tav>
                                        <p:tav tm="50000">
                                          <p:val>
                                            <p:strVal val="#ppt_x+.1"/>
                                          </p:val>
                                        </p:tav>
                                        <p:tav tm="100000">
                                          <p:val>
                                            <p:strVal val="#ppt_x"/>
                                          </p:val>
                                        </p:tav>
                                      </p:tavLst>
                                    </p:anim>
                                    <p:anim calcmode="lin" valueType="num">
                                      <p:cBhvr>
                                        <p:cTn id="43" dur="500" fill="hold"/>
                                        <p:tgtEl>
                                          <p:spTgt spid="41"/>
                                        </p:tgtEl>
                                        <p:attrNameLst>
                                          <p:attrName>ppt_y</p:attrName>
                                        </p:attrNameLst>
                                      </p:cBhvr>
                                      <p:tavLst>
                                        <p:tav tm="0">
                                          <p:val>
                                            <p:strVal val="#ppt_y"/>
                                          </p:val>
                                        </p:tav>
                                        <p:tav tm="100000">
                                          <p:val>
                                            <p:strVal val="#ppt_y"/>
                                          </p:val>
                                        </p:tav>
                                      </p:tavLst>
                                    </p:anim>
                                    <p:anim calcmode="lin" valueType="num">
                                      <p:cBhvr>
                                        <p:cTn id="44" dur="500" fill="hold"/>
                                        <p:tgtEl>
                                          <p:spTgt spid="41"/>
                                        </p:tgtEl>
                                        <p:attrNameLst>
                                          <p:attrName>ppt_h</p:attrName>
                                        </p:attrNameLst>
                                      </p:cBhvr>
                                      <p:tavLst>
                                        <p:tav tm="0">
                                          <p:val>
                                            <p:strVal val="#ppt_h/10"/>
                                          </p:val>
                                        </p:tav>
                                        <p:tav tm="50000">
                                          <p:val>
                                            <p:strVal val="#ppt_h+.01"/>
                                          </p:val>
                                        </p:tav>
                                        <p:tav tm="100000">
                                          <p:val>
                                            <p:strVal val="#ppt_h"/>
                                          </p:val>
                                        </p:tav>
                                      </p:tavLst>
                                    </p:anim>
                                    <p:anim calcmode="lin" valueType="num">
                                      <p:cBhvr>
                                        <p:cTn id="45" dur="500" fill="hold"/>
                                        <p:tgtEl>
                                          <p:spTgt spid="41"/>
                                        </p:tgtEl>
                                        <p:attrNameLst>
                                          <p:attrName>ppt_w</p:attrName>
                                        </p:attrNameLst>
                                      </p:cBhvr>
                                      <p:tavLst>
                                        <p:tav tm="0">
                                          <p:val>
                                            <p:strVal val="#ppt_w/10"/>
                                          </p:val>
                                        </p:tav>
                                        <p:tav tm="50000">
                                          <p:val>
                                            <p:strVal val="#ppt_w+.01"/>
                                          </p:val>
                                        </p:tav>
                                        <p:tav tm="100000">
                                          <p:val>
                                            <p:strVal val="#ppt_w"/>
                                          </p:val>
                                        </p:tav>
                                      </p:tavLst>
                                    </p:anim>
                                    <p:animEffect transition="in" filter="fade">
                                      <p:cBhvr>
                                        <p:cTn id="46" dur="500" tmFilter="0,0; .5, 1; 1, 1"/>
                                        <p:tgtEl>
                                          <p:spTgt spid="41"/>
                                        </p:tgtEl>
                                      </p:cBhvr>
                                    </p:animEffect>
                                  </p:childTnLst>
                                </p:cTn>
                              </p:par>
                              <p:par>
                                <p:cTn id="47" presetID="26" presetClass="emph" presetSubtype="0" fill="hold" grpId="1" nodeType="withEffect">
                                  <p:stCondLst>
                                    <p:cond delay="0"/>
                                  </p:stCondLst>
                                  <p:iterate type="lt">
                                    <p:tmPct val="0"/>
                                  </p:iterate>
                                  <p:childTnLst>
                                    <p:animEffect transition="out" filter="fade">
                                      <p:cBhvr>
                                        <p:cTn id="48" dur="500" tmFilter="0, 0; .2, .5; .8, .5; 1, 0"/>
                                        <p:tgtEl>
                                          <p:spTgt spid="41"/>
                                        </p:tgtEl>
                                      </p:cBhvr>
                                    </p:animEffect>
                                    <p:animScale>
                                      <p:cBhvr>
                                        <p:cTn id="49" dur="250" autoRev="1" fill="hold"/>
                                        <p:tgtEl>
                                          <p:spTgt spid="4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animBg="1"/>
      <p:bldP spid="38" grpId="0" animBg="1"/>
      <p:bldP spid="39" grpId="0" animBg="1"/>
      <p:bldP spid="40" grpId="0" animBg="1"/>
      <p:bldP spid="41" grpId="0"/>
      <p:bldP spid="41"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84D937BA-96BA-4017-A7A5-2105B8CCFCFA}"/>
              </a:ext>
            </a:extLst>
          </p:cNvPr>
          <p:cNvSpPr txBox="1"/>
          <p:nvPr/>
        </p:nvSpPr>
        <p:spPr>
          <a:xfrm>
            <a:off x="4195265" y="737341"/>
            <a:ext cx="4727282" cy="646331"/>
          </a:xfrm>
          <a:prstGeom prst="rect">
            <a:avLst/>
          </a:prstGeom>
          <a:noFill/>
        </p:spPr>
        <p:txBody>
          <a:bodyPr wrap="square" rtlCol="0">
            <a:spAutoFit/>
          </a:bodyPr>
          <a:lstStyle/>
          <a:p>
            <a:pPr defTabSz="1238555" eaLnBrk="0" fontAlgn="base" hangingPunct="0">
              <a:spcBef>
                <a:spcPct val="0"/>
              </a:spcBef>
              <a:spcAft>
                <a:spcPct val="0"/>
              </a:spcAft>
            </a:pPr>
            <a:r>
              <a:rPr lang="zh-CN" altLang="en-US" sz="3600" spc="406" dirty="0">
                <a:solidFill>
                  <a:srgbClr val="00B0F0"/>
                </a:solidFill>
                <a:cs typeface="+mn-ea"/>
                <a:sym typeface="+mn-lt"/>
              </a:rPr>
              <a:t>下阶段工作安排</a:t>
            </a:r>
          </a:p>
        </p:txBody>
      </p:sp>
      <p:grpSp>
        <p:nvGrpSpPr>
          <p:cNvPr id="3" name="组合 2">
            <a:extLst>
              <a:ext uri="{FF2B5EF4-FFF2-40B4-BE49-F238E27FC236}">
                <a16:creationId xmlns:a16="http://schemas.microsoft.com/office/drawing/2014/main" id="{FC1EEE93-27D3-4E85-8150-D5B3496F0490}"/>
              </a:ext>
            </a:extLst>
          </p:cNvPr>
          <p:cNvGrpSpPr/>
          <p:nvPr/>
        </p:nvGrpSpPr>
        <p:grpSpPr>
          <a:xfrm>
            <a:off x="795548" y="1431959"/>
            <a:ext cx="10627525" cy="4390464"/>
            <a:chOff x="596661" y="1073969"/>
            <a:chExt cx="7970644" cy="3292848"/>
          </a:xfrm>
        </p:grpSpPr>
        <p:sp>
          <p:nvSpPr>
            <p:cNvPr id="4" name="Freeform: Shape 3">
              <a:extLst>
                <a:ext uri="{FF2B5EF4-FFF2-40B4-BE49-F238E27FC236}">
                  <a16:creationId xmlns:a16="http://schemas.microsoft.com/office/drawing/2014/main" id="{C19B350B-4B9C-4B3C-A981-BA632185FE4E}"/>
                </a:ext>
              </a:extLst>
            </p:cNvPr>
            <p:cNvSpPr>
              <a:spLocks/>
            </p:cNvSpPr>
            <p:nvPr/>
          </p:nvSpPr>
          <p:spPr bwMode="auto">
            <a:xfrm>
              <a:off x="4008439" y="1189939"/>
              <a:ext cx="1035050" cy="1485900"/>
            </a:xfrm>
            <a:custGeom>
              <a:avLst/>
              <a:gdLst/>
              <a:ahLst/>
              <a:cxnLst>
                <a:cxn ang="0">
                  <a:pos x="224" y="205"/>
                </a:cxn>
                <a:cxn ang="0">
                  <a:pos x="207" y="229"/>
                </a:cxn>
                <a:cxn ang="0">
                  <a:pos x="201" y="220"/>
                </a:cxn>
                <a:cxn ang="0">
                  <a:pos x="179" y="211"/>
                </a:cxn>
                <a:cxn ang="0">
                  <a:pos x="156" y="220"/>
                </a:cxn>
                <a:cxn ang="0">
                  <a:pos x="147" y="243"/>
                </a:cxn>
                <a:cxn ang="0">
                  <a:pos x="156" y="265"/>
                </a:cxn>
                <a:cxn ang="0">
                  <a:pos x="175" y="275"/>
                </a:cxn>
                <a:cxn ang="0">
                  <a:pos x="141" y="322"/>
                </a:cxn>
                <a:cxn ang="0">
                  <a:pos x="122" y="283"/>
                </a:cxn>
                <a:cxn ang="0">
                  <a:pos x="102" y="322"/>
                </a:cxn>
                <a:cxn ang="0">
                  <a:pos x="63" y="269"/>
                </a:cxn>
                <a:cxn ang="0">
                  <a:pos x="54" y="283"/>
                </a:cxn>
                <a:cxn ang="0">
                  <a:pos x="32" y="293"/>
                </a:cxn>
                <a:cxn ang="0">
                  <a:pos x="9" y="283"/>
                </a:cxn>
                <a:cxn ang="0">
                  <a:pos x="0" y="261"/>
                </a:cxn>
                <a:cxn ang="0">
                  <a:pos x="9" y="238"/>
                </a:cxn>
                <a:cxn ang="0">
                  <a:pos x="32" y="229"/>
                </a:cxn>
                <a:cxn ang="0">
                  <a:pos x="33" y="229"/>
                </a:cxn>
                <a:cxn ang="0">
                  <a:pos x="15" y="205"/>
                </a:cxn>
                <a:cxn ang="0">
                  <a:pos x="122" y="0"/>
                </a:cxn>
                <a:cxn ang="0">
                  <a:pos x="224" y="205"/>
                </a:cxn>
              </a:cxnLst>
              <a:rect l="0" t="0" r="r" b="b"/>
              <a:pathLst>
                <a:path w="224" h="322">
                  <a:moveTo>
                    <a:pt x="224" y="205"/>
                  </a:moveTo>
                  <a:cubicBezTo>
                    <a:pt x="207" y="229"/>
                    <a:pt x="207" y="229"/>
                    <a:pt x="207" y="229"/>
                  </a:cubicBezTo>
                  <a:cubicBezTo>
                    <a:pt x="206" y="226"/>
                    <a:pt x="204" y="223"/>
                    <a:pt x="201" y="220"/>
                  </a:cubicBezTo>
                  <a:cubicBezTo>
                    <a:pt x="195" y="214"/>
                    <a:pt x="188" y="211"/>
                    <a:pt x="179" y="211"/>
                  </a:cubicBezTo>
                  <a:cubicBezTo>
                    <a:pt x="170" y="211"/>
                    <a:pt x="163" y="214"/>
                    <a:pt x="156" y="220"/>
                  </a:cubicBezTo>
                  <a:cubicBezTo>
                    <a:pt x="150" y="227"/>
                    <a:pt x="147" y="234"/>
                    <a:pt x="147" y="243"/>
                  </a:cubicBezTo>
                  <a:cubicBezTo>
                    <a:pt x="147" y="252"/>
                    <a:pt x="150" y="259"/>
                    <a:pt x="156" y="265"/>
                  </a:cubicBezTo>
                  <a:cubicBezTo>
                    <a:pt x="162" y="271"/>
                    <a:pt x="168" y="274"/>
                    <a:pt x="175" y="275"/>
                  </a:cubicBezTo>
                  <a:cubicBezTo>
                    <a:pt x="141" y="322"/>
                    <a:pt x="141" y="322"/>
                    <a:pt x="141" y="322"/>
                  </a:cubicBezTo>
                  <a:cubicBezTo>
                    <a:pt x="122" y="283"/>
                    <a:pt x="122" y="283"/>
                    <a:pt x="122" y="283"/>
                  </a:cubicBezTo>
                  <a:cubicBezTo>
                    <a:pt x="102" y="322"/>
                    <a:pt x="102" y="322"/>
                    <a:pt x="102" y="322"/>
                  </a:cubicBezTo>
                  <a:cubicBezTo>
                    <a:pt x="63" y="269"/>
                    <a:pt x="63" y="269"/>
                    <a:pt x="63" y="269"/>
                  </a:cubicBezTo>
                  <a:cubicBezTo>
                    <a:pt x="61" y="275"/>
                    <a:pt x="58" y="279"/>
                    <a:pt x="54" y="283"/>
                  </a:cubicBezTo>
                  <a:cubicBezTo>
                    <a:pt x="48" y="290"/>
                    <a:pt x="41" y="293"/>
                    <a:pt x="32" y="293"/>
                  </a:cubicBezTo>
                  <a:cubicBezTo>
                    <a:pt x="23" y="293"/>
                    <a:pt x="15" y="290"/>
                    <a:pt x="9" y="283"/>
                  </a:cubicBezTo>
                  <a:cubicBezTo>
                    <a:pt x="3" y="277"/>
                    <a:pt x="0" y="270"/>
                    <a:pt x="0" y="261"/>
                  </a:cubicBezTo>
                  <a:cubicBezTo>
                    <a:pt x="0" y="252"/>
                    <a:pt x="3" y="245"/>
                    <a:pt x="9" y="238"/>
                  </a:cubicBezTo>
                  <a:cubicBezTo>
                    <a:pt x="15" y="232"/>
                    <a:pt x="23" y="229"/>
                    <a:pt x="32" y="229"/>
                  </a:cubicBezTo>
                  <a:cubicBezTo>
                    <a:pt x="32" y="229"/>
                    <a:pt x="32" y="229"/>
                    <a:pt x="33" y="229"/>
                  </a:cubicBezTo>
                  <a:cubicBezTo>
                    <a:pt x="15" y="205"/>
                    <a:pt x="15" y="205"/>
                    <a:pt x="15" y="205"/>
                  </a:cubicBezTo>
                  <a:cubicBezTo>
                    <a:pt x="122" y="0"/>
                    <a:pt x="122" y="0"/>
                    <a:pt x="122" y="0"/>
                  </a:cubicBezTo>
                  <a:lnTo>
                    <a:pt x="224" y="205"/>
                  </a:lnTo>
                  <a:close/>
                </a:path>
              </a:pathLst>
            </a:custGeom>
            <a:solidFill>
              <a:schemeClr val="accent2"/>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133" b="0" i="0" u="none" strike="noStrike" kern="1200" cap="none" spc="0" normalizeH="0" baseline="0" noProof="0">
                <a:ln>
                  <a:noFill/>
                </a:ln>
                <a:solidFill>
                  <a:schemeClr val="bg1"/>
                </a:solidFill>
                <a:effectLst/>
                <a:uLnTx/>
                <a:uFillTx/>
                <a:cs typeface="+mn-ea"/>
                <a:sym typeface="+mn-lt"/>
              </a:endParaRPr>
            </a:p>
          </p:txBody>
        </p:sp>
        <p:sp>
          <p:nvSpPr>
            <p:cNvPr id="5" name="Freeform: Shape 4">
              <a:extLst>
                <a:ext uri="{FF2B5EF4-FFF2-40B4-BE49-F238E27FC236}">
                  <a16:creationId xmlns:a16="http://schemas.microsoft.com/office/drawing/2014/main" id="{0CB2316E-E217-4085-8821-FED5B11ED73A}"/>
                </a:ext>
              </a:extLst>
            </p:cNvPr>
            <p:cNvSpPr>
              <a:spLocks/>
            </p:cNvSpPr>
            <p:nvPr/>
          </p:nvSpPr>
          <p:spPr bwMode="auto">
            <a:xfrm>
              <a:off x="3025777" y="2136090"/>
              <a:ext cx="1454150" cy="1065213"/>
            </a:xfrm>
            <a:custGeom>
              <a:avLst/>
              <a:gdLst/>
              <a:ahLst/>
              <a:cxnLst>
                <a:cxn ang="0">
                  <a:pos x="315" y="117"/>
                </a:cxn>
                <a:cxn ang="0">
                  <a:pos x="272" y="124"/>
                </a:cxn>
                <a:cxn ang="0">
                  <a:pos x="303" y="156"/>
                </a:cxn>
                <a:cxn ang="0">
                  <a:pos x="245" y="176"/>
                </a:cxn>
                <a:cxn ang="0">
                  <a:pos x="245" y="176"/>
                </a:cxn>
                <a:cxn ang="0">
                  <a:pos x="255" y="199"/>
                </a:cxn>
                <a:cxn ang="0">
                  <a:pos x="245" y="221"/>
                </a:cxn>
                <a:cxn ang="0">
                  <a:pos x="223" y="231"/>
                </a:cxn>
                <a:cxn ang="0">
                  <a:pos x="200" y="221"/>
                </a:cxn>
                <a:cxn ang="0">
                  <a:pos x="191" y="199"/>
                </a:cxn>
                <a:cxn ang="0">
                  <a:pos x="191" y="195"/>
                </a:cxn>
                <a:cxn ang="0">
                  <a:pos x="166" y="204"/>
                </a:cxn>
                <a:cxn ang="0">
                  <a:pos x="0" y="36"/>
                </a:cxn>
                <a:cxn ang="0">
                  <a:pos x="228" y="0"/>
                </a:cxn>
                <a:cxn ang="0">
                  <a:pos x="246" y="24"/>
                </a:cxn>
                <a:cxn ang="0">
                  <a:pos x="245" y="24"/>
                </a:cxn>
                <a:cxn ang="0">
                  <a:pos x="222" y="33"/>
                </a:cxn>
                <a:cxn ang="0">
                  <a:pos x="213" y="56"/>
                </a:cxn>
                <a:cxn ang="0">
                  <a:pos x="222" y="78"/>
                </a:cxn>
                <a:cxn ang="0">
                  <a:pos x="245" y="88"/>
                </a:cxn>
                <a:cxn ang="0">
                  <a:pos x="267" y="78"/>
                </a:cxn>
                <a:cxn ang="0">
                  <a:pos x="276" y="64"/>
                </a:cxn>
                <a:cxn ang="0">
                  <a:pos x="315" y="117"/>
                </a:cxn>
              </a:cxnLst>
              <a:rect l="0" t="0" r="r" b="b"/>
              <a:pathLst>
                <a:path w="315" h="231">
                  <a:moveTo>
                    <a:pt x="315" y="117"/>
                  </a:moveTo>
                  <a:cubicBezTo>
                    <a:pt x="272" y="124"/>
                    <a:pt x="272" y="124"/>
                    <a:pt x="272" y="124"/>
                  </a:cubicBezTo>
                  <a:cubicBezTo>
                    <a:pt x="303" y="156"/>
                    <a:pt x="303" y="156"/>
                    <a:pt x="303" y="156"/>
                  </a:cubicBezTo>
                  <a:cubicBezTo>
                    <a:pt x="245" y="176"/>
                    <a:pt x="245" y="176"/>
                    <a:pt x="245" y="176"/>
                  </a:cubicBezTo>
                  <a:cubicBezTo>
                    <a:pt x="245" y="176"/>
                    <a:pt x="245" y="176"/>
                    <a:pt x="245" y="176"/>
                  </a:cubicBezTo>
                  <a:cubicBezTo>
                    <a:pt x="251" y="182"/>
                    <a:pt x="255" y="190"/>
                    <a:pt x="255" y="199"/>
                  </a:cubicBezTo>
                  <a:cubicBezTo>
                    <a:pt x="255" y="208"/>
                    <a:pt x="251" y="215"/>
                    <a:pt x="245" y="221"/>
                  </a:cubicBezTo>
                  <a:cubicBezTo>
                    <a:pt x="239" y="227"/>
                    <a:pt x="232" y="231"/>
                    <a:pt x="223" y="231"/>
                  </a:cubicBezTo>
                  <a:cubicBezTo>
                    <a:pt x="214" y="231"/>
                    <a:pt x="206" y="227"/>
                    <a:pt x="200" y="221"/>
                  </a:cubicBezTo>
                  <a:cubicBezTo>
                    <a:pt x="194" y="215"/>
                    <a:pt x="191" y="208"/>
                    <a:pt x="191" y="199"/>
                  </a:cubicBezTo>
                  <a:cubicBezTo>
                    <a:pt x="191" y="198"/>
                    <a:pt x="191" y="196"/>
                    <a:pt x="191" y="195"/>
                  </a:cubicBezTo>
                  <a:cubicBezTo>
                    <a:pt x="166" y="204"/>
                    <a:pt x="166" y="204"/>
                    <a:pt x="166" y="204"/>
                  </a:cubicBezTo>
                  <a:cubicBezTo>
                    <a:pt x="0" y="36"/>
                    <a:pt x="0" y="36"/>
                    <a:pt x="0" y="36"/>
                  </a:cubicBezTo>
                  <a:cubicBezTo>
                    <a:pt x="228" y="0"/>
                    <a:pt x="228" y="0"/>
                    <a:pt x="228" y="0"/>
                  </a:cubicBezTo>
                  <a:cubicBezTo>
                    <a:pt x="246" y="24"/>
                    <a:pt x="246" y="24"/>
                    <a:pt x="246" y="24"/>
                  </a:cubicBezTo>
                  <a:cubicBezTo>
                    <a:pt x="245" y="24"/>
                    <a:pt x="245" y="24"/>
                    <a:pt x="245" y="24"/>
                  </a:cubicBezTo>
                  <a:cubicBezTo>
                    <a:pt x="236" y="24"/>
                    <a:pt x="228" y="27"/>
                    <a:pt x="222" y="33"/>
                  </a:cubicBezTo>
                  <a:cubicBezTo>
                    <a:pt x="216" y="40"/>
                    <a:pt x="213" y="47"/>
                    <a:pt x="213" y="56"/>
                  </a:cubicBezTo>
                  <a:cubicBezTo>
                    <a:pt x="213" y="65"/>
                    <a:pt x="216" y="72"/>
                    <a:pt x="222" y="78"/>
                  </a:cubicBezTo>
                  <a:cubicBezTo>
                    <a:pt x="228" y="85"/>
                    <a:pt x="236" y="88"/>
                    <a:pt x="245" y="88"/>
                  </a:cubicBezTo>
                  <a:cubicBezTo>
                    <a:pt x="254" y="88"/>
                    <a:pt x="261" y="85"/>
                    <a:pt x="267" y="78"/>
                  </a:cubicBezTo>
                  <a:cubicBezTo>
                    <a:pt x="271" y="74"/>
                    <a:pt x="274" y="70"/>
                    <a:pt x="276" y="64"/>
                  </a:cubicBezTo>
                  <a:lnTo>
                    <a:pt x="315" y="117"/>
                  </a:lnTo>
                  <a:close/>
                </a:path>
              </a:pathLst>
            </a:custGeom>
            <a:solidFill>
              <a:schemeClr val="accent1"/>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133" b="0" i="0" u="none" strike="noStrike" kern="1200" cap="none" spc="0" normalizeH="0" baseline="0" noProof="0">
                <a:ln>
                  <a:noFill/>
                </a:ln>
                <a:solidFill>
                  <a:schemeClr val="bg1"/>
                </a:solidFill>
                <a:effectLst/>
                <a:uLnTx/>
                <a:uFillTx/>
                <a:cs typeface="+mn-ea"/>
                <a:sym typeface="+mn-lt"/>
              </a:endParaRPr>
            </a:p>
          </p:txBody>
        </p:sp>
        <p:sp>
          <p:nvSpPr>
            <p:cNvPr id="6" name="Freeform: Shape 5">
              <a:extLst>
                <a:ext uri="{FF2B5EF4-FFF2-40B4-BE49-F238E27FC236}">
                  <a16:creationId xmlns:a16="http://schemas.microsoft.com/office/drawing/2014/main" id="{28CBF6DA-B639-4CA0-B219-8C64813039A6}"/>
                </a:ext>
              </a:extLst>
            </p:cNvPr>
            <p:cNvSpPr>
              <a:spLocks/>
            </p:cNvSpPr>
            <p:nvPr/>
          </p:nvSpPr>
          <p:spPr bwMode="auto">
            <a:xfrm>
              <a:off x="3551239" y="2855227"/>
              <a:ext cx="1238250" cy="1357313"/>
            </a:xfrm>
            <a:custGeom>
              <a:avLst/>
              <a:gdLst/>
              <a:ahLst/>
              <a:cxnLst>
                <a:cxn ang="0">
                  <a:pos x="189" y="0"/>
                </a:cxn>
                <a:cxn ang="0">
                  <a:pos x="179" y="46"/>
                </a:cxn>
                <a:cxn ang="0">
                  <a:pos x="221" y="24"/>
                </a:cxn>
                <a:cxn ang="0">
                  <a:pos x="219" y="89"/>
                </a:cxn>
                <a:cxn ang="0">
                  <a:pos x="236" y="84"/>
                </a:cxn>
                <a:cxn ang="0">
                  <a:pos x="258" y="93"/>
                </a:cxn>
                <a:cxn ang="0">
                  <a:pos x="268" y="116"/>
                </a:cxn>
                <a:cxn ang="0">
                  <a:pos x="258" y="138"/>
                </a:cxn>
                <a:cxn ang="0">
                  <a:pos x="236" y="148"/>
                </a:cxn>
                <a:cxn ang="0">
                  <a:pos x="218" y="142"/>
                </a:cxn>
                <a:cxn ang="0">
                  <a:pos x="218" y="176"/>
                </a:cxn>
                <a:cxn ang="0">
                  <a:pos x="0" y="294"/>
                </a:cxn>
                <a:cxn ang="0">
                  <a:pos x="52" y="48"/>
                </a:cxn>
                <a:cxn ang="0">
                  <a:pos x="77" y="39"/>
                </a:cxn>
                <a:cxn ang="0">
                  <a:pos x="77" y="43"/>
                </a:cxn>
                <a:cxn ang="0">
                  <a:pos x="86" y="65"/>
                </a:cxn>
                <a:cxn ang="0">
                  <a:pos x="109" y="75"/>
                </a:cxn>
                <a:cxn ang="0">
                  <a:pos x="131" y="65"/>
                </a:cxn>
                <a:cxn ang="0">
                  <a:pos x="141" y="43"/>
                </a:cxn>
                <a:cxn ang="0">
                  <a:pos x="131" y="20"/>
                </a:cxn>
                <a:cxn ang="0">
                  <a:pos x="131" y="20"/>
                </a:cxn>
                <a:cxn ang="0">
                  <a:pos x="189" y="0"/>
                </a:cxn>
              </a:cxnLst>
              <a:rect l="0" t="0" r="r" b="b"/>
              <a:pathLst>
                <a:path w="268" h="294">
                  <a:moveTo>
                    <a:pt x="189" y="0"/>
                  </a:moveTo>
                  <a:cubicBezTo>
                    <a:pt x="179" y="46"/>
                    <a:pt x="179" y="46"/>
                    <a:pt x="179" y="46"/>
                  </a:cubicBezTo>
                  <a:cubicBezTo>
                    <a:pt x="221" y="24"/>
                    <a:pt x="221" y="24"/>
                    <a:pt x="221" y="24"/>
                  </a:cubicBezTo>
                  <a:cubicBezTo>
                    <a:pt x="219" y="89"/>
                    <a:pt x="219" y="89"/>
                    <a:pt x="219" y="89"/>
                  </a:cubicBezTo>
                  <a:cubicBezTo>
                    <a:pt x="224" y="86"/>
                    <a:pt x="230" y="84"/>
                    <a:pt x="236" y="84"/>
                  </a:cubicBezTo>
                  <a:cubicBezTo>
                    <a:pt x="245" y="84"/>
                    <a:pt x="252" y="87"/>
                    <a:pt x="258" y="93"/>
                  </a:cubicBezTo>
                  <a:cubicBezTo>
                    <a:pt x="265" y="99"/>
                    <a:pt x="268" y="107"/>
                    <a:pt x="268" y="116"/>
                  </a:cubicBezTo>
                  <a:cubicBezTo>
                    <a:pt x="268" y="125"/>
                    <a:pt x="265" y="132"/>
                    <a:pt x="258" y="138"/>
                  </a:cubicBezTo>
                  <a:cubicBezTo>
                    <a:pt x="252" y="144"/>
                    <a:pt x="245" y="148"/>
                    <a:pt x="236" y="148"/>
                  </a:cubicBezTo>
                  <a:cubicBezTo>
                    <a:pt x="229" y="148"/>
                    <a:pt x="224" y="146"/>
                    <a:pt x="218" y="142"/>
                  </a:cubicBezTo>
                  <a:cubicBezTo>
                    <a:pt x="218" y="176"/>
                    <a:pt x="218" y="176"/>
                    <a:pt x="218" y="176"/>
                  </a:cubicBezTo>
                  <a:cubicBezTo>
                    <a:pt x="0" y="294"/>
                    <a:pt x="0" y="294"/>
                    <a:pt x="0" y="294"/>
                  </a:cubicBezTo>
                  <a:cubicBezTo>
                    <a:pt x="52" y="48"/>
                    <a:pt x="52" y="48"/>
                    <a:pt x="52" y="48"/>
                  </a:cubicBezTo>
                  <a:cubicBezTo>
                    <a:pt x="77" y="39"/>
                    <a:pt x="77" y="39"/>
                    <a:pt x="77" y="39"/>
                  </a:cubicBezTo>
                  <a:cubicBezTo>
                    <a:pt x="77" y="40"/>
                    <a:pt x="77" y="42"/>
                    <a:pt x="77" y="43"/>
                  </a:cubicBezTo>
                  <a:cubicBezTo>
                    <a:pt x="77" y="52"/>
                    <a:pt x="80" y="59"/>
                    <a:pt x="86" y="65"/>
                  </a:cubicBezTo>
                  <a:cubicBezTo>
                    <a:pt x="92" y="71"/>
                    <a:pt x="100" y="75"/>
                    <a:pt x="109" y="75"/>
                  </a:cubicBezTo>
                  <a:cubicBezTo>
                    <a:pt x="118" y="75"/>
                    <a:pt x="125" y="71"/>
                    <a:pt x="131" y="65"/>
                  </a:cubicBezTo>
                  <a:cubicBezTo>
                    <a:pt x="137" y="59"/>
                    <a:pt x="141" y="52"/>
                    <a:pt x="141" y="43"/>
                  </a:cubicBezTo>
                  <a:cubicBezTo>
                    <a:pt x="141" y="34"/>
                    <a:pt x="137" y="26"/>
                    <a:pt x="131" y="20"/>
                  </a:cubicBezTo>
                  <a:cubicBezTo>
                    <a:pt x="131" y="20"/>
                    <a:pt x="131" y="20"/>
                    <a:pt x="131" y="20"/>
                  </a:cubicBezTo>
                  <a:lnTo>
                    <a:pt x="189" y="0"/>
                  </a:lnTo>
                  <a:close/>
                </a:path>
              </a:pathLst>
            </a:custGeom>
            <a:solidFill>
              <a:schemeClr val="accent6"/>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133" b="0" i="0" u="none" strike="noStrike" kern="1200" cap="none" spc="0" normalizeH="0" baseline="0" noProof="0">
                <a:ln>
                  <a:noFill/>
                </a:ln>
                <a:solidFill>
                  <a:schemeClr val="bg1"/>
                </a:solidFill>
                <a:effectLst/>
                <a:uLnTx/>
                <a:uFillTx/>
                <a:cs typeface="+mn-ea"/>
                <a:sym typeface="+mn-lt"/>
              </a:endParaRPr>
            </a:p>
          </p:txBody>
        </p:sp>
        <p:sp>
          <p:nvSpPr>
            <p:cNvPr id="7" name="Freeform: Shape 6">
              <a:extLst>
                <a:ext uri="{FF2B5EF4-FFF2-40B4-BE49-F238E27FC236}">
                  <a16:creationId xmlns:a16="http://schemas.microsoft.com/office/drawing/2014/main" id="{35146792-6DF4-472D-AF17-2666FA25FC99}"/>
                </a:ext>
              </a:extLst>
            </p:cNvPr>
            <p:cNvSpPr>
              <a:spLocks/>
            </p:cNvSpPr>
            <p:nvPr/>
          </p:nvSpPr>
          <p:spPr bwMode="auto">
            <a:xfrm>
              <a:off x="4557715" y="2796490"/>
              <a:ext cx="1020763" cy="1406525"/>
            </a:xfrm>
            <a:custGeom>
              <a:avLst/>
              <a:gdLst/>
              <a:ahLst/>
              <a:cxnLst>
                <a:cxn ang="0">
                  <a:pos x="3" y="37"/>
                </a:cxn>
                <a:cxn ang="0">
                  <a:pos x="44" y="59"/>
                </a:cxn>
                <a:cxn ang="0">
                  <a:pos x="35" y="12"/>
                </a:cxn>
                <a:cxn ang="0">
                  <a:pos x="94" y="32"/>
                </a:cxn>
                <a:cxn ang="0">
                  <a:pos x="94" y="32"/>
                </a:cxn>
                <a:cxn ang="0">
                  <a:pos x="103" y="9"/>
                </a:cxn>
                <a:cxn ang="0">
                  <a:pos x="126" y="0"/>
                </a:cxn>
                <a:cxn ang="0">
                  <a:pos x="148" y="9"/>
                </a:cxn>
                <a:cxn ang="0">
                  <a:pos x="158" y="32"/>
                </a:cxn>
                <a:cxn ang="0">
                  <a:pos x="151" y="51"/>
                </a:cxn>
                <a:cxn ang="0">
                  <a:pos x="173" y="59"/>
                </a:cxn>
                <a:cxn ang="0">
                  <a:pos x="174" y="59"/>
                </a:cxn>
                <a:cxn ang="0">
                  <a:pos x="221" y="304"/>
                </a:cxn>
                <a:cxn ang="0">
                  <a:pos x="220" y="305"/>
                </a:cxn>
                <a:cxn ang="0">
                  <a:pos x="0" y="189"/>
                </a:cxn>
                <a:cxn ang="0">
                  <a:pos x="0" y="155"/>
                </a:cxn>
                <a:cxn ang="0">
                  <a:pos x="18" y="161"/>
                </a:cxn>
                <a:cxn ang="0">
                  <a:pos x="40" y="151"/>
                </a:cxn>
                <a:cxn ang="0">
                  <a:pos x="50" y="129"/>
                </a:cxn>
                <a:cxn ang="0">
                  <a:pos x="40" y="106"/>
                </a:cxn>
                <a:cxn ang="0">
                  <a:pos x="18" y="97"/>
                </a:cxn>
                <a:cxn ang="0">
                  <a:pos x="1" y="102"/>
                </a:cxn>
                <a:cxn ang="0">
                  <a:pos x="3" y="37"/>
                </a:cxn>
              </a:cxnLst>
              <a:rect l="0" t="0" r="r" b="b"/>
              <a:pathLst>
                <a:path w="221" h="305">
                  <a:moveTo>
                    <a:pt x="3" y="37"/>
                  </a:moveTo>
                  <a:cubicBezTo>
                    <a:pt x="44" y="59"/>
                    <a:pt x="44" y="59"/>
                    <a:pt x="44" y="59"/>
                  </a:cubicBezTo>
                  <a:cubicBezTo>
                    <a:pt x="35" y="12"/>
                    <a:pt x="35" y="12"/>
                    <a:pt x="35" y="12"/>
                  </a:cubicBezTo>
                  <a:cubicBezTo>
                    <a:pt x="94" y="32"/>
                    <a:pt x="94" y="32"/>
                    <a:pt x="94" y="32"/>
                  </a:cubicBezTo>
                  <a:cubicBezTo>
                    <a:pt x="94" y="32"/>
                    <a:pt x="94" y="32"/>
                    <a:pt x="94" y="32"/>
                  </a:cubicBezTo>
                  <a:cubicBezTo>
                    <a:pt x="94" y="23"/>
                    <a:pt x="97" y="15"/>
                    <a:pt x="103" y="9"/>
                  </a:cubicBezTo>
                  <a:cubicBezTo>
                    <a:pt x="110" y="3"/>
                    <a:pt x="117" y="0"/>
                    <a:pt x="126" y="0"/>
                  </a:cubicBezTo>
                  <a:cubicBezTo>
                    <a:pt x="135" y="0"/>
                    <a:pt x="142" y="3"/>
                    <a:pt x="148" y="9"/>
                  </a:cubicBezTo>
                  <a:cubicBezTo>
                    <a:pt x="155" y="15"/>
                    <a:pt x="158" y="23"/>
                    <a:pt x="158" y="32"/>
                  </a:cubicBezTo>
                  <a:cubicBezTo>
                    <a:pt x="158" y="39"/>
                    <a:pt x="155" y="46"/>
                    <a:pt x="151" y="51"/>
                  </a:cubicBezTo>
                  <a:cubicBezTo>
                    <a:pt x="173" y="59"/>
                    <a:pt x="173" y="59"/>
                    <a:pt x="173" y="59"/>
                  </a:cubicBezTo>
                  <a:cubicBezTo>
                    <a:pt x="174" y="59"/>
                    <a:pt x="174" y="59"/>
                    <a:pt x="174" y="59"/>
                  </a:cubicBezTo>
                  <a:cubicBezTo>
                    <a:pt x="221" y="304"/>
                    <a:pt x="221" y="304"/>
                    <a:pt x="221" y="304"/>
                  </a:cubicBezTo>
                  <a:cubicBezTo>
                    <a:pt x="220" y="305"/>
                    <a:pt x="220" y="305"/>
                    <a:pt x="220" y="305"/>
                  </a:cubicBezTo>
                  <a:cubicBezTo>
                    <a:pt x="0" y="189"/>
                    <a:pt x="0" y="189"/>
                    <a:pt x="0" y="189"/>
                  </a:cubicBezTo>
                  <a:cubicBezTo>
                    <a:pt x="0" y="155"/>
                    <a:pt x="0" y="155"/>
                    <a:pt x="0" y="155"/>
                  </a:cubicBezTo>
                  <a:cubicBezTo>
                    <a:pt x="6" y="159"/>
                    <a:pt x="11" y="161"/>
                    <a:pt x="18" y="161"/>
                  </a:cubicBezTo>
                  <a:cubicBezTo>
                    <a:pt x="27" y="161"/>
                    <a:pt x="34" y="157"/>
                    <a:pt x="40" y="151"/>
                  </a:cubicBezTo>
                  <a:cubicBezTo>
                    <a:pt x="47" y="145"/>
                    <a:pt x="50" y="138"/>
                    <a:pt x="50" y="129"/>
                  </a:cubicBezTo>
                  <a:cubicBezTo>
                    <a:pt x="50" y="120"/>
                    <a:pt x="47" y="112"/>
                    <a:pt x="40" y="106"/>
                  </a:cubicBezTo>
                  <a:cubicBezTo>
                    <a:pt x="34" y="100"/>
                    <a:pt x="27" y="97"/>
                    <a:pt x="18" y="97"/>
                  </a:cubicBezTo>
                  <a:cubicBezTo>
                    <a:pt x="12" y="97"/>
                    <a:pt x="6" y="99"/>
                    <a:pt x="1" y="102"/>
                  </a:cubicBezTo>
                  <a:lnTo>
                    <a:pt x="3" y="37"/>
                  </a:lnTo>
                  <a:close/>
                </a:path>
              </a:pathLst>
            </a:custGeom>
            <a:solidFill>
              <a:schemeClr val="accent4"/>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133" b="0" i="0" u="none" strike="noStrike" kern="1200" cap="none" spc="0" normalizeH="0" baseline="0" noProof="0">
                <a:ln>
                  <a:noFill/>
                </a:ln>
                <a:solidFill>
                  <a:schemeClr val="bg1"/>
                </a:solidFill>
                <a:effectLst/>
                <a:uLnTx/>
                <a:uFillTx/>
                <a:cs typeface="+mn-ea"/>
                <a:sym typeface="+mn-lt"/>
              </a:endParaRPr>
            </a:p>
          </p:txBody>
        </p:sp>
        <p:sp>
          <p:nvSpPr>
            <p:cNvPr id="8" name="Freeform: Shape 7">
              <a:extLst>
                <a:ext uri="{FF2B5EF4-FFF2-40B4-BE49-F238E27FC236}">
                  <a16:creationId xmlns:a16="http://schemas.microsoft.com/office/drawing/2014/main" id="{5C2ED1AE-74C5-4D23-952E-596BF772DCC3}"/>
                </a:ext>
              </a:extLst>
            </p:cNvPr>
            <p:cNvSpPr>
              <a:spLocks/>
            </p:cNvSpPr>
            <p:nvPr/>
          </p:nvSpPr>
          <p:spPr bwMode="auto">
            <a:xfrm>
              <a:off x="4659314" y="2136090"/>
              <a:ext cx="1468438" cy="931863"/>
            </a:xfrm>
            <a:custGeom>
              <a:avLst/>
              <a:gdLst/>
              <a:ahLst/>
              <a:cxnLst>
                <a:cxn ang="0">
                  <a:pos x="13" y="155"/>
                </a:cxn>
                <a:cxn ang="0">
                  <a:pos x="45" y="124"/>
                </a:cxn>
                <a:cxn ang="0">
                  <a:pos x="0" y="117"/>
                </a:cxn>
                <a:cxn ang="0">
                  <a:pos x="34" y="70"/>
                </a:cxn>
                <a:cxn ang="0">
                  <a:pos x="15" y="60"/>
                </a:cxn>
                <a:cxn ang="0">
                  <a:pos x="6" y="38"/>
                </a:cxn>
                <a:cxn ang="0">
                  <a:pos x="15" y="15"/>
                </a:cxn>
                <a:cxn ang="0">
                  <a:pos x="38" y="6"/>
                </a:cxn>
                <a:cxn ang="0">
                  <a:pos x="60" y="15"/>
                </a:cxn>
                <a:cxn ang="0">
                  <a:pos x="66" y="24"/>
                </a:cxn>
                <a:cxn ang="0">
                  <a:pos x="83" y="0"/>
                </a:cxn>
                <a:cxn ang="0">
                  <a:pos x="318" y="36"/>
                </a:cxn>
                <a:cxn ang="0">
                  <a:pos x="151" y="202"/>
                </a:cxn>
                <a:cxn ang="0">
                  <a:pos x="129" y="194"/>
                </a:cxn>
                <a:cxn ang="0">
                  <a:pos x="136" y="175"/>
                </a:cxn>
                <a:cxn ang="0">
                  <a:pos x="126" y="152"/>
                </a:cxn>
                <a:cxn ang="0">
                  <a:pos x="104" y="143"/>
                </a:cxn>
                <a:cxn ang="0">
                  <a:pos x="81" y="152"/>
                </a:cxn>
                <a:cxn ang="0">
                  <a:pos x="72" y="175"/>
                </a:cxn>
                <a:cxn ang="0">
                  <a:pos x="72" y="175"/>
                </a:cxn>
                <a:cxn ang="0">
                  <a:pos x="13" y="155"/>
                </a:cxn>
              </a:cxnLst>
              <a:rect l="0" t="0" r="r" b="b"/>
              <a:pathLst>
                <a:path w="318" h="202">
                  <a:moveTo>
                    <a:pt x="13" y="155"/>
                  </a:moveTo>
                  <a:cubicBezTo>
                    <a:pt x="45" y="124"/>
                    <a:pt x="45" y="124"/>
                    <a:pt x="45" y="124"/>
                  </a:cubicBezTo>
                  <a:cubicBezTo>
                    <a:pt x="0" y="117"/>
                    <a:pt x="0" y="117"/>
                    <a:pt x="0" y="117"/>
                  </a:cubicBezTo>
                  <a:cubicBezTo>
                    <a:pt x="34" y="70"/>
                    <a:pt x="34" y="70"/>
                    <a:pt x="34" y="70"/>
                  </a:cubicBezTo>
                  <a:cubicBezTo>
                    <a:pt x="27" y="69"/>
                    <a:pt x="21" y="66"/>
                    <a:pt x="15" y="60"/>
                  </a:cubicBezTo>
                  <a:cubicBezTo>
                    <a:pt x="9" y="54"/>
                    <a:pt x="6" y="47"/>
                    <a:pt x="6" y="38"/>
                  </a:cubicBezTo>
                  <a:cubicBezTo>
                    <a:pt x="6" y="29"/>
                    <a:pt x="9" y="22"/>
                    <a:pt x="15" y="15"/>
                  </a:cubicBezTo>
                  <a:cubicBezTo>
                    <a:pt x="22" y="9"/>
                    <a:pt x="29" y="6"/>
                    <a:pt x="38" y="6"/>
                  </a:cubicBezTo>
                  <a:cubicBezTo>
                    <a:pt x="47" y="6"/>
                    <a:pt x="54" y="9"/>
                    <a:pt x="60" y="15"/>
                  </a:cubicBezTo>
                  <a:cubicBezTo>
                    <a:pt x="63" y="18"/>
                    <a:pt x="65" y="21"/>
                    <a:pt x="66" y="24"/>
                  </a:cubicBezTo>
                  <a:cubicBezTo>
                    <a:pt x="83" y="0"/>
                    <a:pt x="83" y="0"/>
                    <a:pt x="83" y="0"/>
                  </a:cubicBezTo>
                  <a:cubicBezTo>
                    <a:pt x="318" y="36"/>
                    <a:pt x="318" y="36"/>
                    <a:pt x="318" y="36"/>
                  </a:cubicBezTo>
                  <a:cubicBezTo>
                    <a:pt x="151" y="202"/>
                    <a:pt x="151" y="202"/>
                    <a:pt x="151" y="202"/>
                  </a:cubicBezTo>
                  <a:cubicBezTo>
                    <a:pt x="129" y="194"/>
                    <a:pt x="129" y="194"/>
                    <a:pt x="129" y="194"/>
                  </a:cubicBezTo>
                  <a:cubicBezTo>
                    <a:pt x="133" y="189"/>
                    <a:pt x="136" y="182"/>
                    <a:pt x="136" y="175"/>
                  </a:cubicBezTo>
                  <a:cubicBezTo>
                    <a:pt x="136" y="166"/>
                    <a:pt x="133" y="158"/>
                    <a:pt x="126" y="152"/>
                  </a:cubicBezTo>
                  <a:cubicBezTo>
                    <a:pt x="120" y="146"/>
                    <a:pt x="113" y="143"/>
                    <a:pt x="104" y="143"/>
                  </a:cubicBezTo>
                  <a:cubicBezTo>
                    <a:pt x="95" y="143"/>
                    <a:pt x="88" y="146"/>
                    <a:pt x="81" y="152"/>
                  </a:cubicBezTo>
                  <a:cubicBezTo>
                    <a:pt x="75" y="158"/>
                    <a:pt x="72" y="166"/>
                    <a:pt x="72" y="175"/>
                  </a:cubicBezTo>
                  <a:cubicBezTo>
                    <a:pt x="72" y="175"/>
                    <a:pt x="72" y="175"/>
                    <a:pt x="72" y="175"/>
                  </a:cubicBezTo>
                  <a:lnTo>
                    <a:pt x="13" y="155"/>
                  </a:lnTo>
                  <a:close/>
                </a:path>
              </a:pathLst>
            </a:custGeom>
            <a:solidFill>
              <a:schemeClr val="accent3"/>
            </a:solidFill>
            <a:ln w="19050">
              <a:solidFill>
                <a:schemeClr val="bg1"/>
              </a:solid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133" b="0" i="0" u="none" strike="noStrike" kern="1200" cap="none" spc="0" normalizeH="0" baseline="0" noProof="0">
                <a:ln>
                  <a:noFill/>
                </a:ln>
                <a:solidFill>
                  <a:schemeClr val="bg1"/>
                </a:solidFill>
                <a:effectLst/>
                <a:uLnTx/>
                <a:uFillTx/>
                <a:cs typeface="+mn-ea"/>
                <a:sym typeface="+mn-lt"/>
              </a:endParaRPr>
            </a:p>
          </p:txBody>
        </p:sp>
        <p:grpSp>
          <p:nvGrpSpPr>
            <p:cNvPr id="9" name="Group 8">
              <a:extLst>
                <a:ext uri="{FF2B5EF4-FFF2-40B4-BE49-F238E27FC236}">
                  <a16:creationId xmlns:a16="http://schemas.microsoft.com/office/drawing/2014/main" id="{F6A2D51A-8ED3-4A0A-9BD4-81EC4ECE578B}"/>
                </a:ext>
              </a:extLst>
            </p:cNvPr>
            <p:cNvGrpSpPr/>
            <p:nvPr/>
          </p:nvGrpSpPr>
          <p:grpSpPr>
            <a:xfrm flipV="1">
              <a:off x="2996819" y="3902637"/>
              <a:ext cx="455254" cy="217757"/>
              <a:chOff x="3376482" y="1459073"/>
              <a:chExt cx="455253" cy="221445"/>
            </a:xfrm>
          </p:grpSpPr>
          <p:cxnSp>
            <p:nvCxnSpPr>
              <p:cNvPr id="42" name="Straight Connector 9">
                <a:extLst>
                  <a:ext uri="{FF2B5EF4-FFF2-40B4-BE49-F238E27FC236}">
                    <a16:creationId xmlns:a16="http://schemas.microsoft.com/office/drawing/2014/main" id="{E8BBB181-3770-40E9-B278-8E0E8F1AFA0B}"/>
                  </a:ext>
                </a:extLst>
              </p:cNvPr>
              <p:cNvCxnSpPr/>
              <p:nvPr/>
            </p:nvCxnSpPr>
            <p:spPr>
              <a:xfrm flipH="1" flipV="1">
                <a:off x="3592681" y="1460250"/>
                <a:ext cx="239054" cy="220268"/>
              </a:xfrm>
              <a:prstGeom prst="line">
                <a:avLst/>
              </a:prstGeom>
              <a:ln w="19050" cap="rnd">
                <a:solidFill>
                  <a:schemeClr val="accent6"/>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3" name="Straight Connector 10">
                <a:extLst>
                  <a:ext uri="{FF2B5EF4-FFF2-40B4-BE49-F238E27FC236}">
                    <a16:creationId xmlns:a16="http://schemas.microsoft.com/office/drawing/2014/main" id="{D7AE11AC-5480-4C15-A1F4-A51F63877E68}"/>
                  </a:ext>
                </a:extLst>
              </p:cNvPr>
              <p:cNvCxnSpPr/>
              <p:nvPr/>
            </p:nvCxnSpPr>
            <p:spPr>
              <a:xfrm flipH="1" flipV="1">
                <a:off x="3376482" y="1459073"/>
                <a:ext cx="216200" cy="0"/>
              </a:xfrm>
              <a:prstGeom prst="line">
                <a:avLst/>
              </a:prstGeom>
              <a:ln w="19050" cap="rnd">
                <a:solidFill>
                  <a:schemeClr val="accent6"/>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0" name="Group 47">
              <a:extLst>
                <a:ext uri="{FF2B5EF4-FFF2-40B4-BE49-F238E27FC236}">
                  <a16:creationId xmlns:a16="http://schemas.microsoft.com/office/drawing/2014/main" id="{48060B03-2781-4304-A294-336B0972BAA3}"/>
                </a:ext>
              </a:extLst>
            </p:cNvPr>
            <p:cNvGrpSpPr/>
            <p:nvPr/>
          </p:nvGrpSpPr>
          <p:grpSpPr>
            <a:xfrm>
              <a:off x="6291109" y="3765850"/>
              <a:ext cx="2276196" cy="590576"/>
              <a:chOff x="8388145" y="5021133"/>
              <a:chExt cx="3034928" cy="787435"/>
            </a:xfrm>
          </p:grpSpPr>
          <p:sp>
            <p:nvSpPr>
              <p:cNvPr id="40" name="TextBox 12">
                <a:extLst>
                  <a:ext uri="{FF2B5EF4-FFF2-40B4-BE49-F238E27FC236}">
                    <a16:creationId xmlns:a16="http://schemas.microsoft.com/office/drawing/2014/main" id="{93516CEF-5C83-4DF8-8408-735C0CDFC555}"/>
                  </a:ext>
                </a:extLst>
              </p:cNvPr>
              <p:cNvSpPr txBox="1"/>
              <p:nvPr/>
            </p:nvSpPr>
            <p:spPr>
              <a:xfrm>
                <a:off x="8388147" y="5300737"/>
                <a:ext cx="3034926" cy="507831"/>
              </a:xfrm>
              <a:prstGeom prst="rect">
                <a:avLst/>
              </a:prstGeom>
              <a:noFill/>
            </p:spPr>
            <p:txBody>
              <a:bodyPr wrap="square" lIns="0" tIns="0" rIns="0" bIns="0">
                <a:normAutofit/>
              </a:bodyPr>
              <a:lstStyle/>
              <a:p>
                <a:pPr marL="0" marR="0" lvl="0" indent="0" algn="l" defTabSz="1625519"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此部分内容作为文字排版占位显示</a:t>
                </a:r>
                <a:br>
                  <a:rPr kumimoji="0" lang="zh-CN" altLang="en-US" sz="1400" b="0" i="0" u="none" strike="noStrike" kern="1200" cap="none" spc="0" normalizeH="0" baseline="0" noProof="0">
                    <a:ln>
                      <a:noFill/>
                    </a:ln>
                    <a:solidFill>
                      <a:schemeClr val="bg1"/>
                    </a:solidFill>
                    <a:effectLst/>
                    <a:uLnTx/>
                    <a:uFillTx/>
                    <a:cs typeface="+mn-ea"/>
                    <a:sym typeface="+mn-lt"/>
                  </a:rPr>
                </a:br>
                <a:r>
                  <a:rPr kumimoji="0" lang="zh-CN" altLang="en-US" sz="1400" b="0" i="0" u="none" strike="noStrike" kern="1200" cap="none" spc="0" normalizeH="0" baseline="0" noProof="0">
                    <a:ln>
                      <a:noFill/>
                    </a:ln>
                    <a:solidFill>
                      <a:schemeClr val="bg1"/>
                    </a:solidFill>
                    <a:effectLst/>
                    <a:uLnTx/>
                    <a:uFillTx/>
                    <a:cs typeface="+mn-ea"/>
                    <a:sym typeface="+mn-lt"/>
                  </a:rPr>
                  <a:t>（建议使用主题字体）</a:t>
                </a:r>
              </a:p>
            </p:txBody>
          </p:sp>
          <p:sp>
            <p:nvSpPr>
              <p:cNvPr id="41" name="Rectangle 13">
                <a:extLst>
                  <a:ext uri="{FF2B5EF4-FFF2-40B4-BE49-F238E27FC236}">
                    <a16:creationId xmlns:a16="http://schemas.microsoft.com/office/drawing/2014/main" id="{EAD7B70D-62AF-4838-8E49-8A118970FABD}"/>
                  </a:ext>
                </a:extLst>
              </p:cNvPr>
              <p:cNvSpPr/>
              <p:nvPr/>
            </p:nvSpPr>
            <p:spPr>
              <a:xfrm>
                <a:off x="8388145" y="5021133"/>
                <a:ext cx="923330" cy="276999"/>
              </a:xfrm>
              <a:prstGeom prst="rect">
                <a:avLst/>
              </a:prstGeom>
            </p:spPr>
            <p:txBody>
              <a:bodyPr wrap="none" lIns="0" tIns="0" rIns="0" bIns="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67" b="1" i="0" u="none" strike="noStrike" kern="1200" cap="none" spc="0" normalizeH="0" baseline="0" noProof="0">
                    <a:ln>
                      <a:noFill/>
                    </a:ln>
                    <a:solidFill>
                      <a:schemeClr val="bg1"/>
                    </a:solidFill>
                    <a:effectLst/>
                    <a:uLnTx/>
                    <a:uFillTx/>
                    <a:cs typeface="+mn-ea"/>
                    <a:sym typeface="+mn-lt"/>
                  </a:rPr>
                  <a:t>标题文本预设</a:t>
                </a:r>
              </a:p>
            </p:txBody>
          </p:sp>
        </p:grpSp>
        <p:grpSp>
          <p:nvGrpSpPr>
            <p:cNvPr id="11" name="Group 46">
              <a:extLst>
                <a:ext uri="{FF2B5EF4-FFF2-40B4-BE49-F238E27FC236}">
                  <a16:creationId xmlns:a16="http://schemas.microsoft.com/office/drawing/2014/main" id="{D117074C-995E-4F4B-B000-1C0A9E0CF418}"/>
                </a:ext>
              </a:extLst>
            </p:cNvPr>
            <p:cNvGrpSpPr/>
            <p:nvPr/>
          </p:nvGrpSpPr>
          <p:grpSpPr>
            <a:xfrm>
              <a:off x="6253009" y="2710740"/>
              <a:ext cx="2276196" cy="600101"/>
              <a:chOff x="8337345" y="3614319"/>
              <a:chExt cx="3034928" cy="800135"/>
            </a:xfrm>
          </p:grpSpPr>
          <p:sp>
            <p:nvSpPr>
              <p:cNvPr id="38" name="TextBox 15">
                <a:extLst>
                  <a:ext uri="{FF2B5EF4-FFF2-40B4-BE49-F238E27FC236}">
                    <a16:creationId xmlns:a16="http://schemas.microsoft.com/office/drawing/2014/main" id="{15942CD3-5DA6-47C2-A2D1-770271B9275C}"/>
                  </a:ext>
                </a:extLst>
              </p:cNvPr>
              <p:cNvSpPr txBox="1"/>
              <p:nvPr/>
            </p:nvSpPr>
            <p:spPr>
              <a:xfrm>
                <a:off x="8337346" y="3906623"/>
                <a:ext cx="3034927" cy="507831"/>
              </a:xfrm>
              <a:prstGeom prst="rect">
                <a:avLst/>
              </a:prstGeom>
              <a:noFill/>
            </p:spPr>
            <p:txBody>
              <a:bodyPr wrap="square" lIns="0" tIns="0" rIns="0" bIns="0">
                <a:normAutofit/>
              </a:bodyPr>
              <a:lstStyle/>
              <a:p>
                <a:pPr marL="0" marR="0" lvl="0" indent="0" algn="l" defTabSz="1625519"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此部分内容作为文字排版占位显示</a:t>
                </a:r>
                <a:br>
                  <a:rPr kumimoji="0" lang="zh-CN" altLang="en-US" sz="1400" b="0" i="0" u="none" strike="noStrike" kern="1200" cap="none" spc="0" normalizeH="0" baseline="0" noProof="0">
                    <a:ln>
                      <a:noFill/>
                    </a:ln>
                    <a:solidFill>
                      <a:schemeClr val="bg1"/>
                    </a:solidFill>
                    <a:effectLst/>
                    <a:uLnTx/>
                    <a:uFillTx/>
                    <a:cs typeface="+mn-ea"/>
                    <a:sym typeface="+mn-lt"/>
                  </a:rPr>
                </a:br>
                <a:r>
                  <a:rPr kumimoji="0" lang="zh-CN" altLang="en-US" sz="1400" b="0" i="0" u="none" strike="noStrike" kern="1200" cap="none" spc="0" normalizeH="0" baseline="0" noProof="0">
                    <a:ln>
                      <a:noFill/>
                    </a:ln>
                    <a:solidFill>
                      <a:schemeClr val="bg1"/>
                    </a:solidFill>
                    <a:effectLst/>
                    <a:uLnTx/>
                    <a:uFillTx/>
                    <a:cs typeface="+mn-ea"/>
                    <a:sym typeface="+mn-lt"/>
                  </a:rPr>
                  <a:t>（建议使用主题字体）</a:t>
                </a:r>
              </a:p>
            </p:txBody>
          </p:sp>
          <p:sp>
            <p:nvSpPr>
              <p:cNvPr id="39" name="Rectangle 16">
                <a:extLst>
                  <a:ext uri="{FF2B5EF4-FFF2-40B4-BE49-F238E27FC236}">
                    <a16:creationId xmlns:a16="http://schemas.microsoft.com/office/drawing/2014/main" id="{3E8CD408-85CF-44D8-B1E0-9E1D2C6E85EB}"/>
                  </a:ext>
                </a:extLst>
              </p:cNvPr>
              <p:cNvSpPr/>
              <p:nvPr/>
            </p:nvSpPr>
            <p:spPr>
              <a:xfrm>
                <a:off x="8337345" y="3614319"/>
                <a:ext cx="923330" cy="276999"/>
              </a:xfrm>
              <a:prstGeom prst="rect">
                <a:avLst/>
              </a:prstGeom>
            </p:spPr>
            <p:txBody>
              <a:bodyPr wrap="none" lIns="0" tIns="0" rIns="0" bIns="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467" b="1" i="0" u="none" strike="noStrike" kern="1200" cap="none" spc="0" normalizeH="0" baseline="0" noProof="0">
                    <a:ln>
                      <a:noFill/>
                    </a:ln>
                    <a:solidFill>
                      <a:schemeClr val="bg1"/>
                    </a:solidFill>
                    <a:effectLst/>
                    <a:uLnTx/>
                    <a:uFillTx/>
                    <a:cs typeface="+mn-ea"/>
                    <a:sym typeface="+mn-lt"/>
                  </a:rPr>
                  <a:t>标题文本预设</a:t>
                </a:r>
              </a:p>
            </p:txBody>
          </p:sp>
        </p:grpSp>
        <p:grpSp>
          <p:nvGrpSpPr>
            <p:cNvPr id="12" name="Group 43">
              <a:extLst>
                <a:ext uri="{FF2B5EF4-FFF2-40B4-BE49-F238E27FC236}">
                  <a16:creationId xmlns:a16="http://schemas.microsoft.com/office/drawing/2014/main" id="{017827B4-F6D3-4F36-8DE4-5CDCAA05AF92}"/>
                </a:ext>
              </a:extLst>
            </p:cNvPr>
            <p:cNvGrpSpPr/>
            <p:nvPr/>
          </p:nvGrpSpPr>
          <p:grpSpPr>
            <a:xfrm>
              <a:off x="1376503" y="1073969"/>
              <a:ext cx="2276196" cy="585320"/>
              <a:chOff x="1835336" y="1431958"/>
              <a:chExt cx="3034928" cy="780426"/>
            </a:xfrm>
          </p:grpSpPr>
          <p:sp>
            <p:nvSpPr>
              <p:cNvPr id="36" name="TextBox 18">
                <a:extLst>
                  <a:ext uri="{FF2B5EF4-FFF2-40B4-BE49-F238E27FC236}">
                    <a16:creationId xmlns:a16="http://schemas.microsoft.com/office/drawing/2014/main" id="{6E214A5F-5EE5-4598-AA3E-E3284CAE5DCA}"/>
                  </a:ext>
                </a:extLst>
              </p:cNvPr>
              <p:cNvSpPr txBox="1"/>
              <p:nvPr/>
            </p:nvSpPr>
            <p:spPr>
              <a:xfrm>
                <a:off x="1835336" y="1704553"/>
                <a:ext cx="3034928" cy="507831"/>
              </a:xfrm>
              <a:prstGeom prst="rect">
                <a:avLst/>
              </a:prstGeom>
              <a:noFill/>
            </p:spPr>
            <p:txBody>
              <a:bodyPr wrap="square" lIns="0" tIns="0" rIns="0" bIns="0">
                <a:normAutofit/>
              </a:bodyPr>
              <a:lstStyle/>
              <a:p>
                <a:pPr marL="0" marR="0" lvl="0" indent="0" algn="r" defTabSz="1625519"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此部分内容作为文字排版占位显示</a:t>
                </a:r>
                <a:br>
                  <a:rPr kumimoji="0" lang="zh-CN" altLang="en-US" sz="1400" b="0" i="0" u="none" strike="noStrike" kern="1200" cap="none" spc="0" normalizeH="0" baseline="0" noProof="0">
                    <a:ln>
                      <a:noFill/>
                    </a:ln>
                    <a:solidFill>
                      <a:schemeClr val="bg1"/>
                    </a:solidFill>
                    <a:effectLst/>
                    <a:uLnTx/>
                    <a:uFillTx/>
                    <a:cs typeface="+mn-ea"/>
                    <a:sym typeface="+mn-lt"/>
                  </a:rPr>
                </a:br>
                <a:r>
                  <a:rPr kumimoji="0" lang="zh-CN" altLang="en-US" sz="1400" b="0" i="0" u="none" strike="noStrike" kern="1200" cap="none" spc="0" normalizeH="0" baseline="0" noProof="0">
                    <a:ln>
                      <a:noFill/>
                    </a:ln>
                    <a:solidFill>
                      <a:schemeClr val="bg1"/>
                    </a:solidFill>
                    <a:effectLst/>
                    <a:uLnTx/>
                    <a:uFillTx/>
                    <a:cs typeface="+mn-ea"/>
                    <a:sym typeface="+mn-lt"/>
                  </a:rPr>
                  <a:t>（建议使用主题字体）</a:t>
                </a:r>
              </a:p>
            </p:txBody>
          </p:sp>
          <p:sp>
            <p:nvSpPr>
              <p:cNvPr id="37" name="Rectangle 19">
                <a:extLst>
                  <a:ext uri="{FF2B5EF4-FFF2-40B4-BE49-F238E27FC236}">
                    <a16:creationId xmlns:a16="http://schemas.microsoft.com/office/drawing/2014/main" id="{19264B62-77E6-4D29-88DF-E2970B8E5217}"/>
                  </a:ext>
                </a:extLst>
              </p:cNvPr>
              <p:cNvSpPr/>
              <p:nvPr/>
            </p:nvSpPr>
            <p:spPr>
              <a:xfrm>
                <a:off x="3946932" y="1431958"/>
                <a:ext cx="923330" cy="276999"/>
              </a:xfrm>
              <a:prstGeom prst="rect">
                <a:avLst/>
              </a:prstGeom>
            </p:spPr>
            <p:txBody>
              <a:bodyPr wrap="none" lIns="0" tIns="0" rIns="0" bIns="0">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467" b="1" i="0" u="none" strike="noStrike" kern="1200" cap="none" spc="0" normalizeH="0" baseline="0" noProof="0">
                    <a:ln>
                      <a:noFill/>
                    </a:ln>
                    <a:solidFill>
                      <a:schemeClr val="bg1"/>
                    </a:solidFill>
                    <a:effectLst/>
                    <a:uLnTx/>
                    <a:uFillTx/>
                    <a:cs typeface="+mn-ea"/>
                    <a:sym typeface="+mn-lt"/>
                  </a:rPr>
                  <a:t>标题文本预设</a:t>
                </a:r>
              </a:p>
            </p:txBody>
          </p:sp>
        </p:grpSp>
        <p:grpSp>
          <p:nvGrpSpPr>
            <p:cNvPr id="13" name="Group 45">
              <a:extLst>
                <a:ext uri="{FF2B5EF4-FFF2-40B4-BE49-F238E27FC236}">
                  <a16:creationId xmlns:a16="http://schemas.microsoft.com/office/drawing/2014/main" id="{830E28FC-E6ED-4849-9AD7-7CE4C74A1BB5}"/>
                </a:ext>
              </a:extLst>
            </p:cNvPr>
            <p:cNvGrpSpPr/>
            <p:nvPr/>
          </p:nvGrpSpPr>
          <p:grpSpPr>
            <a:xfrm>
              <a:off x="596661" y="3795291"/>
              <a:ext cx="2276196" cy="571526"/>
              <a:chOff x="795547" y="5060387"/>
              <a:chExt cx="3034928" cy="762035"/>
            </a:xfrm>
          </p:grpSpPr>
          <p:sp>
            <p:nvSpPr>
              <p:cNvPr id="34" name="TextBox 21">
                <a:extLst>
                  <a:ext uri="{FF2B5EF4-FFF2-40B4-BE49-F238E27FC236}">
                    <a16:creationId xmlns:a16="http://schemas.microsoft.com/office/drawing/2014/main" id="{45B009F9-7C7F-4614-B85C-65C888865387}"/>
                  </a:ext>
                </a:extLst>
              </p:cNvPr>
              <p:cNvSpPr txBox="1"/>
              <p:nvPr/>
            </p:nvSpPr>
            <p:spPr>
              <a:xfrm>
                <a:off x="795547" y="5314591"/>
                <a:ext cx="3034928" cy="507831"/>
              </a:xfrm>
              <a:prstGeom prst="rect">
                <a:avLst/>
              </a:prstGeom>
              <a:noFill/>
            </p:spPr>
            <p:txBody>
              <a:bodyPr wrap="square" lIns="0" tIns="0" rIns="0" bIns="0">
                <a:normAutofit/>
              </a:bodyPr>
              <a:lstStyle/>
              <a:p>
                <a:pPr marL="0" marR="0" lvl="0" indent="0" algn="r" defTabSz="1625519"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此部分内容作为文字排版占位显示</a:t>
                </a:r>
                <a:br>
                  <a:rPr kumimoji="0" lang="zh-CN" altLang="en-US" sz="1400" b="0" i="0" u="none" strike="noStrike" kern="1200" cap="none" spc="0" normalizeH="0" baseline="0" noProof="0">
                    <a:ln>
                      <a:noFill/>
                    </a:ln>
                    <a:solidFill>
                      <a:schemeClr val="bg1"/>
                    </a:solidFill>
                    <a:effectLst/>
                    <a:uLnTx/>
                    <a:uFillTx/>
                    <a:cs typeface="+mn-ea"/>
                    <a:sym typeface="+mn-lt"/>
                  </a:rPr>
                </a:br>
                <a:r>
                  <a:rPr kumimoji="0" lang="zh-CN" altLang="en-US" sz="1400" b="0" i="0" u="none" strike="noStrike" kern="1200" cap="none" spc="0" normalizeH="0" baseline="0" noProof="0">
                    <a:ln>
                      <a:noFill/>
                    </a:ln>
                    <a:solidFill>
                      <a:schemeClr val="bg1"/>
                    </a:solidFill>
                    <a:effectLst/>
                    <a:uLnTx/>
                    <a:uFillTx/>
                    <a:cs typeface="+mn-ea"/>
                    <a:sym typeface="+mn-lt"/>
                  </a:rPr>
                  <a:t>（建议使用主题字体）</a:t>
                </a:r>
              </a:p>
            </p:txBody>
          </p:sp>
          <p:sp>
            <p:nvSpPr>
              <p:cNvPr id="35" name="Rectangle 22">
                <a:extLst>
                  <a:ext uri="{FF2B5EF4-FFF2-40B4-BE49-F238E27FC236}">
                    <a16:creationId xmlns:a16="http://schemas.microsoft.com/office/drawing/2014/main" id="{FD2CC994-027A-4105-9805-22EAD632FF1F}"/>
                  </a:ext>
                </a:extLst>
              </p:cNvPr>
              <p:cNvSpPr/>
              <p:nvPr/>
            </p:nvSpPr>
            <p:spPr>
              <a:xfrm>
                <a:off x="2907143" y="5060387"/>
                <a:ext cx="923330" cy="276999"/>
              </a:xfrm>
              <a:prstGeom prst="rect">
                <a:avLst/>
              </a:prstGeom>
            </p:spPr>
            <p:txBody>
              <a:bodyPr wrap="none" lIns="0" tIns="0" rIns="0" bIns="0">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467" b="1" i="0" u="none" strike="noStrike" kern="1200" cap="none" spc="0" normalizeH="0" baseline="0" noProof="0">
                    <a:ln>
                      <a:noFill/>
                    </a:ln>
                    <a:solidFill>
                      <a:schemeClr val="bg1"/>
                    </a:solidFill>
                    <a:effectLst/>
                    <a:uLnTx/>
                    <a:uFillTx/>
                    <a:cs typeface="+mn-ea"/>
                    <a:sym typeface="+mn-lt"/>
                  </a:rPr>
                  <a:t>标题文本预设</a:t>
                </a:r>
              </a:p>
            </p:txBody>
          </p:sp>
        </p:grpSp>
        <p:grpSp>
          <p:nvGrpSpPr>
            <p:cNvPr id="14" name="Group 23">
              <a:extLst>
                <a:ext uri="{FF2B5EF4-FFF2-40B4-BE49-F238E27FC236}">
                  <a16:creationId xmlns:a16="http://schemas.microsoft.com/office/drawing/2014/main" id="{C6EAF005-2CEC-4238-B4DC-EA51005AEF93}"/>
                </a:ext>
              </a:extLst>
            </p:cNvPr>
            <p:cNvGrpSpPr/>
            <p:nvPr/>
          </p:nvGrpSpPr>
          <p:grpSpPr>
            <a:xfrm flipV="1">
              <a:off x="2996819" y="2850196"/>
              <a:ext cx="455254" cy="217757"/>
              <a:chOff x="3376482" y="1459073"/>
              <a:chExt cx="455253" cy="221445"/>
            </a:xfrm>
          </p:grpSpPr>
          <p:cxnSp>
            <p:nvCxnSpPr>
              <p:cNvPr id="32" name="Straight Connector 24">
                <a:extLst>
                  <a:ext uri="{FF2B5EF4-FFF2-40B4-BE49-F238E27FC236}">
                    <a16:creationId xmlns:a16="http://schemas.microsoft.com/office/drawing/2014/main" id="{2F98ED9B-6B37-4CEC-A268-97330EBE5E06}"/>
                  </a:ext>
                </a:extLst>
              </p:cNvPr>
              <p:cNvCxnSpPr/>
              <p:nvPr/>
            </p:nvCxnSpPr>
            <p:spPr>
              <a:xfrm flipH="1" flipV="1">
                <a:off x="3592681" y="1460250"/>
                <a:ext cx="239054" cy="220268"/>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3" name="Straight Connector 25">
                <a:extLst>
                  <a:ext uri="{FF2B5EF4-FFF2-40B4-BE49-F238E27FC236}">
                    <a16:creationId xmlns:a16="http://schemas.microsoft.com/office/drawing/2014/main" id="{A121037B-7E6C-458F-B2DB-40BCA686696D}"/>
                  </a:ext>
                </a:extLst>
              </p:cNvPr>
              <p:cNvCxnSpPr/>
              <p:nvPr/>
            </p:nvCxnSpPr>
            <p:spPr>
              <a:xfrm flipH="1" flipV="1">
                <a:off x="3376482" y="1459073"/>
                <a:ext cx="216200" cy="0"/>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5" name="Group 44">
              <a:extLst>
                <a:ext uri="{FF2B5EF4-FFF2-40B4-BE49-F238E27FC236}">
                  <a16:creationId xmlns:a16="http://schemas.microsoft.com/office/drawing/2014/main" id="{E7BD1F70-DF17-4EA9-92E3-A648E497246F}"/>
                </a:ext>
              </a:extLst>
            </p:cNvPr>
            <p:cNvGrpSpPr/>
            <p:nvPr/>
          </p:nvGrpSpPr>
          <p:grpSpPr>
            <a:xfrm>
              <a:off x="596661" y="2742850"/>
              <a:ext cx="2276196" cy="571526"/>
              <a:chOff x="795547" y="3657132"/>
              <a:chExt cx="3034928" cy="762035"/>
            </a:xfrm>
          </p:grpSpPr>
          <p:sp>
            <p:nvSpPr>
              <p:cNvPr id="30" name="TextBox 27">
                <a:extLst>
                  <a:ext uri="{FF2B5EF4-FFF2-40B4-BE49-F238E27FC236}">
                    <a16:creationId xmlns:a16="http://schemas.microsoft.com/office/drawing/2014/main" id="{071AE294-7AF9-4855-998A-4475CB501D07}"/>
                  </a:ext>
                </a:extLst>
              </p:cNvPr>
              <p:cNvSpPr txBox="1"/>
              <p:nvPr/>
            </p:nvSpPr>
            <p:spPr>
              <a:xfrm>
                <a:off x="795547" y="3911336"/>
                <a:ext cx="3034928" cy="507831"/>
              </a:xfrm>
              <a:prstGeom prst="rect">
                <a:avLst/>
              </a:prstGeom>
              <a:noFill/>
            </p:spPr>
            <p:txBody>
              <a:bodyPr wrap="square" lIns="0" tIns="0" rIns="0" bIns="0">
                <a:normAutofit/>
              </a:bodyPr>
              <a:lstStyle/>
              <a:p>
                <a:pPr marL="0" marR="0" lvl="0" indent="0" algn="r" defTabSz="1625519" rtl="0" eaLnBrk="1" fontAlgn="auto" latinLnBrk="0" hangingPunct="1">
                  <a:lnSpc>
                    <a:spcPct val="120000"/>
                  </a:lnSpc>
                  <a:spcBef>
                    <a:spcPct val="0"/>
                  </a:spcBef>
                  <a:spcAft>
                    <a:spcPts val="0"/>
                  </a:spcAft>
                  <a:buClrTx/>
                  <a:buSzTx/>
                  <a:buFontTx/>
                  <a:buNone/>
                  <a:tabLst/>
                  <a:defRPr/>
                </a:pPr>
                <a:r>
                  <a:rPr kumimoji="0" lang="zh-CN" altLang="en-US" sz="1400" b="0" i="0" u="none" strike="noStrike" kern="1200" cap="none" spc="0" normalizeH="0" baseline="0" noProof="0">
                    <a:ln>
                      <a:noFill/>
                    </a:ln>
                    <a:solidFill>
                      <a:schemeClr val="bg1"/>
                    </a:solidFill>
                    <a:effectLst/>
                    <a:uLnTx/>
                    <a:uFillTx/>
                    <a:cs typeface="+mn-ea"/>
                    <a:sym typeface="+mn-lt"/>
                  </a:rPr>
                  <a:t>此部分内容作为文字排版占位显示</a:t>
                </a:r>
                <a:br>
                  <a:rPr kumimoji="0" lang="zh-CN" altLang="en-US" sz="1400" b="0" i="0" u="none" strike="noStrike" kern="1200" cap="none" spc="0" normalizeH="0" baseline="0" noProof="0">
                    <a:ln>
                      <a:noFill/>
                    </a:ln>
                    <a:solidFill>
                      <a:schemeClr val="bg1"/>
                    </a:solidFill>
                    <a:effectLst/>
                    <a:uLnTx/>
                    <a:uFillTx/>
                    <a:cs typeface="+mn-ea"/>
                    <a:sym typeface="+mn-lt"/>
                  </a:rPr>
                </a:br>
                <a:r>
                  <a:rPr kumimoji="0" lang="zh-CN" altLang="en-US" sz="1400" b="0" i="0" u="none" strike="noStrike" kern="1200" cap="none" spc="0" normalizeH="0" baseline="0" noProof="0">
                    <a:ln>
                      <a:noFill/>
                    </a:ln>
                    <a:solidFill>
                      <a:schemeClr val="bg1"/>
                    </a:solidFill>
                    <a:effectLst/>
                    <a:uLnTx/>
                    <a:uFillTx/>
                    <a:cs typeface="+mn-ea"/>
                    <a:sym typeface="+mn-lt"/>
                  </a:rPr>
                  <a:t>（建议使用主题字体）</a:t>
                </a:r>
              </a:p>
            </p:txBody>
          </p:sp>
          <p:sp>
            <p:nvSpPr>
              <p:cNvPr id="31" name="Rectangle 28">
                <a:extLst>
                  <a:ext uri="{FF2B5EF4-FFF2-40B4-BE49-F238E27FC236}">
                    <a16:creationId xmlns:a16="http://schemas.microsoft.com/office/drawing/2014/main" id="{85085E55-5226-47DC-85A7-4F669274279D}"/>
                  </a:ext>
                </a:extLst>
              </p:cNvPr>
              <p:cNvSpPr/>
              <p:nvPr/>
            </p:nvSpPr>
            <p:spPr>
              <a:xfrm>
                <a:off x="2907143" y="3657132"/>
                <a:ext cx="923330" cy="276999"/>
              </a:xfrm>
              <a:prstGeom prst="rect">
                <a:avLst/>
              </a:prstGeom>
            </p:spPr>
            <p:txBody>
              <a:bodyPr wrap="none" lIns="0" tIns="0" rIns="0" bIns="0">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467" b="1" i="0" u="none" strike="noStrike" kern="1200" cap="none" spc="0" normalizeH="0" baseline="0" noProof="0">
                    <a:ln>
                      <a:noFill/>
                    </a:ln>
                    <a:solidFill>
                      <a:schemeClr val="bg1"/>
                    </a:solidFill>
                    <a:effectLst/>
                    <a:uLnTx/>
                    <a:uFillTx/>
                    <a:cs typeface="+mn-ea"/>
                    <a:sym typeface="+mn-lt"/>
                  </a:rPr>
                  <a:t>标题文本预设</a:t>
                </a:r>
              </a:p>
            </p:txBody>
          </p:sp>
        </p:grpSp>
        <p:grpSp>
          <p:nvGrpSpPr>
            <p:cNvPr id="16" name="Group 29">
              <a:extLst>
                <a:ext uri="{FF2B5EF4-FFF2-40B4-BE49-F238E27FC236}">
                  <a16:creationId xmlns:a16="http://schemas.microsoft.com/office/drawing/2014/main" id="{7735DD3D-38D8-43DC-ABDF-DF5E0CB3A268}"/>
                </a:ext>
              </a:extLst>
            </p:cNvPr>
            <p:cNvGrpSpPr/>
            <p:nvPr/>
          </p:nvGrpSpPr>
          <p:grpSpPr>
            <a:xfrm flipH="1" flipV="1">
              <a:off x="5672493" y="3902637"/>
              <a:ext cx="455254" cy="217757"/>
              <a:chOff x="3376482" y="1459073"/>
              <a:chExt cx="455253" cy="221445"/>
            </a:xfrm>
          </p:grpSpPr>
          <p:cxnSp>
            <p:nvCxnSpPr>
              <p:cNvPr id="28" name="Straight Connector 30">
                <a:extLst>
                  <a:ext uri="{FF2B5EF4-FFF2-40B4-BE49-F238E27FC236}">
                    <a16:creationId xmlns:a16="http://schemas.microsoft.com/office/drawing/2014/main" id="{2C040341-8947-4172-B10F-E6E86CD2A550}"/>
                  </a:ext>
                </a:extLst>
              </p:cNvPr>
              <p:cNvCxnSpPr/>
              <p:nvPr/>
            </p:nvCxnSpPr>
            <p:spPr>
              <a:xfrm flipH="1" flipV="1">
                <a:off x="3592681" y="1460250"/>
                <a:ext cx="239054" cy="220268"/>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29" name="Straight Connector 31">
                <a:extLst>
                  <a:ext uri="{FF2B5EF4-FFF2-40B4-BE49-F238E27FC236}">
                    <a16:creationId xmlns:a16="http://schemas.microsoft.com/office/drawing/2014/main" id="{AE51351E-0790-4F23-A43E-0951CF73A2DF}"/>
                  </a:ext>
                </a:extLst>
              </p:cNvPr>
              <p:cNvCxnSpPr/>
              <p:nvPr/>
            </p:nvCxnSpPr>
            <p:spPr>
              <a:xfrm flipH="1" flipV="1">
                <a:off x="3376482" y="1459073"/>
                <a:ext cx="216200" cy="0"/>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7" name="Group 32">
              <a:extLst>
                <a:ext uri="{FF2B5EF4-FFF2-40B4-BE49-F238E27FC236}">
                  <a16:creationId xmlns:a16="http://schemas.microsoft.com/office/drawing/2014/main" id="{9DB5CEB2-F8E9-4CB2-98EF-674818CD5141}"/>
                </a:ext>
              </a:extLst>
            </p:cNvPr>
            <p:cNvGrpSpPr/>
            <p:nvPr/>
          </p:nvGrpSpPr>
          <p:grpSpPr>
            <a:xfrm flipH="1" flipV="1">
              <a:off x="5672493" y="2850196"/>
              <a:ext cx="455254" cy="217757"/>
              <a:chOff x="3376482" y="1459073"/>
              <a:chExt cx="455253" cy="221445"/>
            </a:xfrm>
          </p:grpSpPr>
          <p:cxnSp>
            <p:nvCxnSpPr>
              <p:cNvPr id="26" name="Straight Connector 33">
                <a:extLst>
                  <a:ext uri="{FF2B5EF4-FFF2-40B4-BE49-F238E27FC236}">
                    <a16:creationId xmlns:a16="http://schemas.microsoft.com/office/drawing/2014/main" id="{4F3253A4-507A-41FC-A548-D0EDDD28E86D}"/>
                  </a:ext>
                </a:extLst>
              </p:cNvPr>
              <p:cNvCxnSpPr/>
              <p:nvPr/>
            </p:nvCxnSpPr>
            <p:spPr>
              <a:xfrm flipH="1" flipV="1">
                <a:off x="3592681" y="1460250"/>
                <a:ext cx="239054" cy="220268"/>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27" name="Straight Connector 34">
                <a:extLst>
                  <a:ext uri="{FF2B5EF4-FFF2-40B4-BE49-F238E27FC236}">
                    <a16:creationId xmlns:a16="http://schemas.microsoft.com/office/drawing/2014/main" id="{4C805237-3302-42F3-8C9D-CF24EA933D36}"/>
                  </a:ext>
                </a:extLst>
              </p:cNvPr>
              <p:cNvCxnSpPr/>
              <p:nvPr/>
            </p:nvCxnSpPr>
            <p:spPr>
              <a:xfrm flipH="1" flipV="1">
                <a:off x="3376482" y="1459073"/>
                <a:ext cx="216200" cy="0"/>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8" name="Group 35">
              <a:extLst>
                <a:ext uri="{FF2B5EF4-FFF2-40B4-BE49-F238E27FC236}">
                  <a16:creationId xmlns:a16="http://schemas.microsoft.com/office/drawing/2014/main" id="{205FD9B1-0F8B-4300-BCEE-6F5C2CBACFDE}"/>
                </a:ext>
              </a:extLst>
            </p:cNvPr>
            <p:cNvGrpSpPr/>
            <p:nvPr/>
          </p:nvGrpSpPr>
          <p:grpSpPr>
            <a:xfrm>
              <a:off x="3715880" y="1493291"/>
              <a:ext cx="455254" cy="217757"/>
              <a:chOff x="3376482" y="1459073"/>
              <a:chExt cx="455253" cy="221445"/>
            </a:xfrm>
          </p:grpSpPr>
          <p:cxnSp>
            <p:nvCxnSpPr>
              <p:cNvPr id="24" name="Straight Connector 36">
                <a:extLst>
                  <a:ext uri="{FF2B5EF4-FFF2-40B4-BE49-F238E27FC236}">
                    <a16:creationId xmlns:a16="http://schemas.microsoft.com/office/drawing/2014/main" id="{24C4CBAF-E711-4F18-8495-3D5401424212}"/>
                  </a:ext>
                </a:extLst>
              </p:cNvPr>
              <p:cNvCxnSpPr/>
              <p:nvPr/>
            </p:nvCxnSpPr>
            <p:spPr>
              <a:xfrm flipH="1" flipV="1">
                <a:off x="3592681" y="1460250"/>
                <a:ext cx="239054" cy="220268"/>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25" name="Straight Connector 37">
                <a:extLst>
                  <a:ext uri="{FF2B5EF4-FFF2-40B4-BE49-F238E27FC236}">
                    <a16:creationId xmlns:a16="http://schemas.microsoft.com/office/drawing/2014/main" id="{1B1BA4FE-2352-4D73-9847-AC8D12969868}"/>
                  </a:ext>
                </a:extLst>
              </p:cNvPr>
              <p:cNvCxnSpPr/>
              <p:nvPr/>
            </p:nvCxnSpPr>
            <p:spPr>
              <a:xfrm flipH="1" flipV="1">
                <a:off x="3376482" y="1459073"/>
                <a:ext cx="216200" cy="0"/>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sp>
          <p:nvSpPr>
            <p:cNvPr id="19" name="Freeform: Shape 38">
              <a:extLst>
                <a:ext uri="{FF2B5EF4-FFF2-40B4-BE49-F238E27FC236}">
                  <a16:creationId xmlns:a16="http://schemas.microsoft.com/office/drawing/2014/main" id="{9C48DFC9-3118-4225-BD3E-323C0BF9F5AA}"/>
                </a:ext>
              </a:extLst>
            </p:cNvPr>
            <p:cNvSpPr>
              <a:spLocks/>
            </p:cNvSpPr>
            <p:nvPr/>
          </p:nvSpPr>
          <p:spPr bwMode="auto">
            <a:xfrm>
              <a:off x="4449212" y="1711048"/>
              <a:ext cx="229703" cy="432902"/>
            </a:xfrm>
            <a:custGeom>
              <a:avLst/>
              <a:gdLst/>
              <a:ahLst/>
              <a:cxnLst>
                <a:cxn ang="0">
                  <a:pos x="22" y="60"/>
                </a:cxn>
                <a:cxn ang="0">
                  <a:pos x="22" y="67"/>
                </a:cxn>
                <a:cxn ang="0">
                  <a:pos x="21" y="68"/>
                </a:cxn>
                <a:cxn ang="0">
                  <a:pos x="16" y="68"/>
                </a:cxn>
                <a:cxn ang="0">
                  <a:pos x="15" y="67"/>
                </a:cxn>
                <a:cxn ang="0">
                  <a:pos x="15" y="60"/>
                </a:cxn>
                <a:cxn ang="0">
                  <a:pos x="1" y="53"/>
                </a:cxn>
                <a:cxn ang="0">
                  <a:pos x="1" y="52"/>
                </a:cxn>
                <a:cxn ang="0">
                  <a:pos x="5" y="46"/>
                </a:cxn>
                <a:cxn ang="0">
                  <a:pos x="6" y="46"/>
                </a:cxn>
                <a:cxn ang="0">
                  <a:pos x="6" y="46"/>
                </a:cxn>
                <a:cxn ang="0">
                  <a:pos x="19" y="51"/>
                </a:cxn>
                <a:cxn ang="0">
                  <a:pos x="26" y="45"/>
                </a:cxn>
                <a:cxn ang="0">
                  <a:pos x="17" y="38"/>
                </a:cxn>
                <a:cxn ang="0">
                  <a:pos x="1" y="22"/>
                </a:cxn>
                <a:cxn ang="0">
                  <a:pos x="15" y="8"/>
                </a:cxn>
                <a:cxn ang="0">
                  <a:pos x="15" y="1"/>
                </a:cxn>
                <a:cxn ang="0">
                  <a:pos x="16" y="0"/>
                </a:cxn>
                <a:cxn ang="0">
                  <a:pos x="21" y="0"/>
                </a:cxn>
                <a:cxn ang="0">
                  <a:pos x="22" y="1"/>
                </a:cxn>
                <a:cxn ang="0">
                  <a:pos x="22" y="8"/>
                </a:cxn>
                <a:cxn ang="0">
                  <a:pos x="34" y="13"/>
                </a:cxn>
                <a:cxn ang="0">
                  <a:pos x="34" y="14"/>
                </a:cxn>
                <a:cxn ang="0">
                  <a:pos x="31" y="20"/>
                </a:cxn>
                <a:cxn ang="0">
                  <a:pos x="30" y="20"/>
                </a:cxn>
                <a:cxn ang="0">
                  <a:pos x="29" y="20"/>
                </a:cxn>
                <a:cxn ang="0">
                  <a:pos x="19" y="16"/>
                </a:cxn>
                <a:cxn ang="0">
                  <a:pos x="11" y="22"/>
                </a:cxn>
                <a:cxn ang="0">
                  <a:pos x="21" y="30"/>
                </a:cxn>
                <a:cxn ang="0">
                  <a:pos x="36" y="45"/>
                </a:cxn>
                <a:cxn ang="0">
                  <a:pos x="22" y="60"/>
                </a:cxn>
              </a:cxnLst>
              <a:rect l="0" t="0" r="r" b="b"/>
              <a:pathLst>
                <a:path w="36" h="68">
                  <a:moveTo>
                    <a:pt x="22" y="60"/>
                  </a:moveTo>
                  <a:cubicBezTo>
                    <a:pt x="22" y="67"/>
                    <a:pt x="22" y="67"/>
                    <a:pt x="22" y="67"/>
                  </a:cubicBezTo>
                  <a:cubicBezTo>
                    <a:pt x="22" y="67"/>
                    <a:pt x="22" y="68"/>
                    <a:pt x="21" y="68"/>
                  </a:cubicBezTo>
                  <a:cubicBezTo>
                    <a:pt x="16" y="68"/>
                    <a:pt x="16" y="68"/>
                    <a:pt x="16" y="68"/>
                  </a:cubicBezTo>
                  <a:cubicBezTo>
                    <a:pt x="15" y="68"/>
                    <a:pt x="15" y="67"/>
                    <a:pt x="15" y="67"/>
                  </a:cubicBezTo>
                  <a:cubicBezTo>
                    <a:pt x="15" y="60"/>
                    <a:pt x="15" y="60"/>
                    <a:pt x="15" y="60"/>
                  </a:cubicBezTo>
                  <a:cubicBezTo>
                    <a:pt x="6" y="59"/>
                    <a:pt x="1" y="53"/>
                    <a:pt x="1" y="53"/>
                  </a:cubicBezTo>
                  <a:cubicBezTo>
                    <a:pt x="0" y="53"/>
                    <a:pt x="0" y="52"/>
                    <a:pt x="1" y="52"/>
                  </a:cubicBezTo>
                  <a:cubicBezTo>
                    <a:pt x="5" y="46"/>
                    <a:pt x="5" y="46"/>
                    <a:pt x="5" y="46"/>
                  </a:cubicBezTo>
                  <a:cubicBezTo>
                    <a:pt x="5" y="46"/>
                    <a:pt x="5" y="46"/>
                    <a:pt x="6" y="46"/>
                  </a:cubicBezTo>
                  <a:cubicBezTo>
                    <a:pt x="6" y="46"/>
                    <a:pt x="6" y="46"/>
                    <a:pt x="6" y="46"/>
                  </a:cubicBezTo>
                  <a:cubicBezTo>
                    <a:pt x="7" y="46"/>
                    <a:pt x="12" y="51"/>
                    <a:pt x="19" y="51"/>
                  </a:cubicBezTo>
                  <a:cubicBezTo>
                    <a:pt x="22" y="51"/>
                    <a:pt x="26" y="49"/>
                    <a:pt x="26" y="45"/>
                  </a:cubicBezTo>
                  <a:cubicBezTo>
                    <a:pt x="26" y="41"/>
                    <a:pt x="22" y="40"/>
                    <a:pt x="17" y="38"/>
                  </a:cubicBezTo>
                  <a:cubicBezTo>
                    <a:pt x="10" y="35"/>
                    <a:pt x="1" y="32"/>
                    <a:pt x="1" y="22"/>
                  </a:cubicBezTo>
                  <a:cubicBezTo>
                    <a:pt x="1" y="15"/>
                    <a:pt x="7" y="9"/>
                    <a:pt x="15" y="8"/>
                  </a:cubicBezTo>
                  <a:cubicBezTo>
                    <a:pt x="15" y="1"/>
                    <a:pt x="15" y="1"/>
                    <a:pt x="15" y="1"/>
                  </a:cubicBezTo>
                  <a:cubicBezTo>
                    <a:pt x="15" y="0"/>
                    <a:pt x="15" y="0"/>
                    <a:pt x="16" y="0"/>
                  </a:cubicBezTo>
                  <a:cubicBezTo>
                    <a:pt x="21" y="0"/>
                    <a:pt x="21" y="0"/>
                    <a:pt x="21" y="0"/>
                  </a:cubicBezTo>
                  <a:cubicBezTo>
                    <a:pt x="22" y="0"/>
                    <a:pt x="22" y="0"/>
                    <a:pt x="22" y="1"/>
                  </a:cubicBezTo>
                  <a:cubicBezTo>
                    <a:pt x="22" y="8"/>
                    <a:pt x="22" y="8"/>
                    <a:pt x="22" y="8"/>
                  </a:cubicBezTo>
                  <a:cubicBezTo>
                    <a:pt x="30" y="8"/>
                    <a:pt x="34" y="13"/>
                    <a:pt x="34" y="13"/>
                  </a:cubicBezTo>
                  <a:cubicBezTo>
                    <a:pt x="35" y="13"/>
                    <a:pt x="35" y="14"/>
                    <a:pt x="34" y="14"/>
                  </a:cubicBezTo>
                  <a:cubicBezTo>
                    <a:pt x="31" y="20"/>
                    <a:pt x="31" y="20"/>
                    <a:pt x="31" y="20"/>
                  </a:cubicBezTo>
                  <a:cubicBezTo>
                    <a:pt x="31" y="20"/>
                    <a:pt x="31" y="20"/>
                    <a:pt x="30" y="20"/>
                  </a:cubicBezTo>
                  <a:cubicBezTo>
                    <a:pt x="30" y="20"/>
                    <a:pt x="30" y="20"/>
                    <a:pt x="29" y="20"/>
                  </a:cubicBezTo>
                  <a:cubicBezTo>
                    <a:pt x="29" y="20"/>
                    <a:pt x="25" y="16"/>
                    <a:pt x="19" y="16"/>
                  </a:cubicBezTo>
                  <a:cubicBezTo>
                    <a:pt x="14" y="16"/>
                    <a:pt x="11" y="18"/>
                    <a:pt x="11" y="22"/>
                  </a:cubicBezTo>
                  <a:cubicBezTo>
                    <a:pt x="11" y="26"/>
                    <a:pt x="16" y="28"/>
                    <a:pt x="21" y="30"/>
                  </a:cubicBezTo>
                  <a:cubicBezTo>
                    <a:pt x="28" y="32"/>
                    <a:pt x="36" y="36"/>
                    <a:pt x="36" y="45"/>
                  </a:cubicBezTo>
                  <a:cubicBezTo>
                    <a:pt x="36" y="52"/>
                    <a:pt x="30" y="59"/>
                    <a:pt x="22" y="60"/>
                  </a:cubicBezTo>
                  <a:close/>
                </a:path>
              </a:pathLst>
            </a:custGeom>
            <a:solidFill>
              <a:schemeClr val="bg1"/>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133" b="0" i="0" u="none" strike="noStrike" kern="1200" cap="none" spc="0" normalizeH="0" baseline="0" noProof="0">
                <a:ln>
                  <a:noFill/>
                </a:ln>
                <a:solidFill>
                  <a:schemeClr val="bg1"/>
                </a:solidFill>
                <a:effectLst/>
                <a:uLnTx/>
                <a:uFillTx/>
                <a:cs typeface="+mn-ea"/>
                <a:sym typeface="+mn-lt"/>
              </a:endParaRPr>
            </a:p>
          </p:txBody>
        </p:sp>
        <p:sp>
          <p:nvSpPr>
            <p:cNvPr id="20" name="Freeform: Shape 39">
              <a:extLst>
                <a:ext uri="{FF2B5EF4-FFF2-40B4-BE49-F238E27FC236}">
                  <a16:creationId xmlns:a16="http://schemas.microsoft.com/office/drawing/2014/main" id="{223ABD9B-052A-4E45-BE9D-D89CE803877D}"/>
                </a:ext>
              </a:extLst>
            </p:cNvPr>
            <p:cNvSpPr>
              <a:spLocks/>
            </p:cNvSpPr>
            <p:nvPr/>
          </p:nvSpPr>
          <p:spPr bwMode="auto">
            <a:xfrm>
              <a:off x="3551136" y="2362960"/>
              <a:ext cx="329478" cy="329478"/>
            </a:xfrm>
            <a:custGeom>
              <a:avLst/>
              <a:gdLst/>
              <a:ahLst/>
              <a:cxnLst>
                <a:cxn ang="0">
                  <a:pos x="0" y="31"/>
                </a:cxn>
                <a:cxn ang="0">
                  <a:pos x="41" y="22"/>
                </a:cxn>
                <a:cxn ang="0">
                  <a:pos x="45" y="20"/>
                </a:cxn>
                <a:cxn ang="0">
                  <a:pos x="49" y="19"/>
                </a:cxn>
                <a:cxn ang="0">
                  <a:pos x="48" y="17"/>
                </a:cxn>
                <a:cxn ang="0">
                  <a:pos x="45" y="15"/>
                </a:cxn>
                <a:cxn ang="0">
                  <a:pos x="43" y="15"/>
                </a:cxn>
                <a:cxn ang="0">
                  <a:pos x="42" y="14"/>
                </a:cxn>
                <a:cxn ang="0">
                  <a:pos x="38" y="12"/>
                </a:cxn>
                <a:cxn ang="0">
                  <a:pos x="38" y="16"/>
                </a:cxn>
                <a:cxn ang="0">
                  <a:pos x="37" y="19"/>
                </a:cxn>
                <a:cxn ang="0">
                  <a:pos x="33" y="17"/>
                </a:cxn>
                <a:cxn ang="0">
                  <a:pos x="29" y="15"/>
                </a:cxn>
                <a:cxn ang="0">
                  <a:pos x="30" y="11"/>
                </a:cxn>
                <a:cxn ang="0">
                  <a:pos x="35" y="10"/>
                </a:cxn>
                <a:cxn ang="0">
                  <a:pos x="34" y="8"/>
                </a:cxn>
                <a:cxn ang="0">
                  <a:pos x="31" y="9"/>
                </a:cxn>
                <a:cxn ang="0">
                  <a:pos x="27" y="6"/>
                </a:cxn>
                <a:cxn ang="0">
                  <a:pos x="28" y="9"/>
                </a:cxn>
                <a:cxn ang="0">
                  <a:pos x="26" y="9"/>
                </a:cxn>
                <a:cxn ang="0">
                  <a:pos x="23" y="7"/>
                </a:cxn>
                <a:cxn ang="0">
                  <a:pos x="21" y="8"/>
                </a:cxn>
                <a:cxn ang="0">
                  <a:pos x="23" y="9"/>
                </a:cxn>
                <a:cxn ang="0">
                  <a:pos x="22" y="10"/>
                </a:cxn>
                <a:cxn ang="0">
                  <a:pos x="10" y="18"/>
                </a:cxn>
                <a:cxn ang="0">
                  <a:pos x="11" y="19"/>
                </a:cxn>
                <a:cxn ang="0">
                  <a:pos x="13" y="22"/>
                </a:cxn>
                <a:cxn ang="0">
                  <a:pos x="12" y="26"/>
                </a:cxn>
                <a:cxn ang="0">
                  <a:pos x="15" y="30"/>
                </a:cxn>
                <a:cxn ang="0">
                  <a:pos x="18" y="35"/>
                </a:cxn>
                <a:cxn ang="0">
                  <a:pos x="19" y="37"/>
                </a:cxn>
                <a:cxn ang="0">
                  <a:pos x="17" y="32"/>
                </a:cxn>
                <a:cxn ang="0">
                  <a:pos x="21" y="37"/>
                </a:cxn>
                <a:cxn ang="0">
                  <a:pos x="25" y="41"/>
                </a:cxn>
                <a:cxn ang="0">
                  <a:pos x="30" y="44"/>
                </a:cxn>
                <a:cxn ang="0">
                  <a:pos x="35" y="47"/>
                </a:cxn>
                <a:cxn ang="0">
                  <a:pos x="36" y="47"/>
                </a:cxn>
                <a:cxn ang="0">
                  <a:pos x="34" y="43"/>
                </a:cxn>
                <a:cxn ang="0">
                  <a:pos x="32" y="42"/>
                </a:cxn>
                <a:cxn ang="0">
                  <a:pos x="32" y="39"/>
                </a:cxn>
                <a:cxn ang="0">
                  <a:pos x="28" y="41"/>
                </a:cxn>
                <a:cxn ang="0">
                  <a:pos x="27" y="34"/>
                </a:cxn>
                <a:cxn ang="0">
                  <a:pos x="30" y="34"/>
                </a:cxn>
                <a:cxn ang="0">
                  <a:pos x="32" y="33"/>
                </a:cxn>
                <a:cxn ang="0">
                  <a:pos x="35" y="34"/>
                </a:cxn>
                <a:cxn ang="0">
                  <a:pos x="36" y="33"/>
                </a:cxn>
                <a:cxn ang="0">
                  <a:pos x="38" y="29"/>
                </a:cxn>
                <a:cxn ang="0">
                  <a:pos x="38" y="28"/>
                </a:cxn>
                <a:cxn ang="0">
                  <a:pos x="41" y="26"/>
                </a:cxn>
                <a:cxn ang="0">
                  <a:pos x="43" y="23"/>
                </a:cxn>
                <a:cxn ang="0">
                  <a:pos x="44" y="22"/>
                </a:cxn>
                <a:cxn ang="0">
                  <a:pos x="41" y="22"/>
                </a:cxn>
                <a:cxn ang="0">
                  <a:pos x="48" y="48"/>
                </a:cxn>
                <a:cxn ang="0">
                  <a:pos x="44" y="47"/>
                </a:cxn>
                <a:cxn ang="0">
                  <a:pos x="41" y="47"/>
                </a:cxn>
                <a:cxn ang="0">
                  <a:pos x="38" y="46"/>
                </a:cxn>
                <a:cxn ang="0">
                  <a:pos x="37" y="50"/>
                </a:cxn>
                <a:cxn ang="0">
                  <a:pos x="36" y="54"/>
                </a:cxn>
                <a:cxn ang="0">
                  <a:pos x="50" y="49"/>
                </a:cxn>
              </a:cxnLst>
              <a:rect l="0" t="0" r="r" b="b"/>
              <a:pathLst>
                <a:path w="62" h="62">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chemeClr val="bg1"/>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133" b="0" i="0" u="none" strike="noStrike" kern="1200" cap="none" spc="0" normalizeH="0" baseline="0" noProof="0">
                <a:ln>
                  <a:noFill/>
                </a:ln>
                <a:solidFill>
                  <a:schemeClr val="bg1"/>
                </a:solidFill>
                <a:effectLst/>
                <a:uLnTx/>
                <a:uFillTx/>
                <a:cs typeface="+mn-ea"/>
                <a:sym typeface="+mn-lt"/>
              </a:endParaRPr>
            </a:p>
          </p:txBody>
        </p:sp>
        <p:sp>
          <p:nvSpPr>
            <p:cNvPr id="21" name="Freeform: Shape 40">
              <a:extLst>
                <a:ext uri="{FF2B5EF4-FFF2-40B4-BE49-F238E27FC236}">
                  <a16:creationId xmlns:a16="http://schemas.microsoft.com/office/drawing/2014/main" id="{D9FB5022-A016-407E-B271-1A327F54814F}"/>
                </a:ext>
              </a:extLst>
            </p:cNvPr>
            <p:cNvSpPr>
              <a:spLocks/>
            </p:cNvSpPr>
            <p:nvPr/>
          </p:nvSpPr>
          <p:spPr bwMode="auto">
            <a:xfrm>
              <a:off x="3946781" y="3403063"/>
              <a:ext cx="312469" cy="277012"/>
            </a:xfrm>
            <a:custGeom>
              <a:avLst/>
              <a:gdLst/>
              <a:ahLst/>
              <a:cxnLst>
                <a:cxn ang="0">
                  <a:pos x="7" y="9"/>
                </a:cxn>
                <a:cxn ang="0">
                  <a:pos x="7" y="57"/>
                </a:cxn>
                <a:cxn ang="0">
                  <a:pos x="6" y="58"/>
                </a:cxn>
                <a:cxn ang="0">
                  <a:pos x="4" y="58"/>
                </a:cxn>
                <a:cxn ang="0">
                  <a:pos x="2" y="57"/>
                </a:cxn>
                <a:cxn ang="0">
                  <a:pos x="2" y="9"/>
                </a:cxn>
                <a:cxn ang="0">
                  <a:pos x="0" y="4"/>
                </a:cxn>
                <a:cxn ang="0">
                  <a:pos x="5" y="0"/>
                </a:cxn>
                <a:cxn ang="0">
                  <a:pos x="10" y="4"/>
                </a:cxn>
                <a:cxn ang="0">
                  <a:pos x="7" y="9"/>
                </a:cxn>
                <a:cxn ang="0">
                  <a:pos x="65" y="36"/>
                </a:cxn>
                <a:cxn ang="0">
                  <a:pos x="63" y="38"/>
                </a:cxn>
                <a:cxn ang="0">
                  <a:pos x="49" y="43"/>
                </a:cxn>
                <a:cxn ang="0">
                  <a:pos x="31" y="37"/>
                </a:cxn>
                <a:cxn ang="0">
                  <a:pos x="13" y="43"/>
                </a:cxn>
                <a:cxn ang="0">
                  <a:pos x="12" y="43"/>
                </a:cxn>
                <a:cxn ang="0">
                  <a:pos x="10" y="41"/>
                </a:cxn>
                <a:cxn ang="0">
                  <a:pos x="10" y="13"/>
                </a:cxn>
                <a:cxn ang="0">
                  <a:pos x="11" y="11"/>
                </a:cxn>
                <a:cxn ang="0">
                  <a:pos x="14" y="9"/>
                </a:cxn>
                <a:cxn ang="0">
                  <a:pos x="30" y="4"/>
                </a:cxn>
                <a:cxn ang="0">
                  <a:pos x="46" y="9"/>
                </a:cxn>
                <a:cxn ang="0">
                  <a:pos x="49" y="10"/>
                </a:cxn>
                <a:cxn ang="0">
                  <a:pos x="63" y="4"/>
                </a:cxn>
                <a:cxn ang="0">
                  <a:pos x="65" y="7"/>
                </a:cxn>
                <a:cxn ang="0">
                  <a:pos x="65" y="36"/>
                </a:cxn>
              </a:cxnLst>
              <a:rect l="0" t="0" r="r" b="b"/>
              <a:pathLst>
                <a:path w="65" h="58">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bg1"/>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133" b="0" i="0" u="none" strike="noStrike" kern="1200" cap="none" spc="0" normalizeH="0" baseline="0" noProof="0">
                <a:ln>
                  <a:noFill/>
                </a:ln>
                <a:solidFill>
                  <a:schemeClr val="bg1"/>
                </a:solidFill>
                <a:effectLst/>
                <a:uLnTx/>
                <a:uFillTx/>
                <a:cs typeface="+mn-ea"/>
                <a:sym typeface="+mn-lt"/>
              </a:endParaRPr>
            </a:p>
          </p:txBody>
        </p:sp>
        <p:sp>
          <p:nvSpPr>
            <p:cNvPr id="22" name="Freeform: Shape 41">
              <a:extLst>
                <a:ext uri="{FF2B5EF4-FFF2-40B4-BE49-F238E27FC236}">
                  <a16:creationId xmlns:a16="http://schemas.microsoft.com/office/drawing/2014/main" id="{E44BAFC3-34AD-4E8D-85B1-C76B1F0038D8}"/>
                </a:ext>
              </a:extLst>
            </p:cNvPr>
            <p:cNvSpPr>
              <a:spLocks/>
            </p:cNvSpPr>
            <p:nvPr/>
          </p:nvSpPr>
          <p:spPr bwMode="auto">
            <a:xfrm>
              <a:off x="4911498" y="3224164"/>
              <a:ext cx="254801" cy="382201"/>
            </a:xfrm>
            <a:custGeom>
              <a:avLst/>
              <a:gdLst/>
              <a:ahLst/>
              <a:cxnLst>
                <a:cxn ang="0">
                  <a:pos x="38" y="26"/>
                </a:cxn>
                <a:cxn ang="0">
                  <a:pos x="24" y="55"/>
                </a:cxn>
                <a:cxn ang="0">
                  <a:pos x="20" y="58"/>
                </a:cxn>
                <a:cxn ang="0">
                  <a:pos x="16" y="55"/>
                </a:cxn>
                <a:cxn ang="0">
                  <a:pos x="2" y="26"/>
                </a:cxn>
                <a:cxn ang="0">
                  <a:pos x="0" y="19"/>
                </a:cxn>
                <a:cxn ang="0">
                  <a:pos x="20" y="0"/>
                </a:cxn>
                <a:cxn ang="0">
                  <a:pos x="39" y="19"/>
                </a:cxn>
                <a:cxn ang="0">
                  <a:pos x="38" y="26"/>
                </a:cxn>
                <a:cxn ang="0">
                  <a:pos x="20" y="9"/>
                </a:cxn>
                <a:cxn ang="0">
                  <a:pos x="10" y="19"/>
                </a:cxn>
                <a:cxn ang="0">
                  <a:pos x="20" y="29"/>
                </a:cxn>
                <a:cxn ang="0">
                  <a:pos x="30" y="19"/>
                </a:cxn>
                <a:cxn ang="0">
                  <a:pos x="20" y="9"/>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chemeClr val="bg1"/>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133" b="0" i="0" u="none" strike="noStrike" kern="1200" cap="none" spc="0" normalizeH="0" baseline="0" noProof="0">
                <a:ln>
                  <a:noFill/>
                </a:ln>
                <a:solidFill>
                  <a:schemeClr val="bg1"/>
                </a:solidFill>
                <a:effectLst/>
                <a:uLnTx/>
                <a:uFillTx/>
                <a:cs typeface="+mn-ea"/>
                <a:sym typeface="+mn-lt"/>
              </a:endParaRPr>
            </a:p>
          </p:txBody>
        </p:sp>
        <p:sp>
          <p:nvSpPr>
            <p:cNvPr id="23" name="Freeform: Shape 42">
              <a:extLst>
                <a:ext uri="{FF2B5EF4-FFF2-40B4-BE49-F238E27FC236}">
                  <a16:creationId xmlns:a16="http://schemas.microsoft.com/office/drawing/2014/main" id="{98025DC3-4E57-4111-A987-548E577B8203}"/>
                </a:ext>
              </a:extLst>
            </p:cNvPr>
            <p:cNvSpPr>
              <a:spLocks/>
            </p:cNvSpPr>
            <p:nvPr/>
          </p:nvSpPr>
          <p:spPr bwMode="auto">
            <a:xfrm>
              <a:off x="5043489" y="2333192"/>
              <a:ext cx="372653" cy="359247"/>
            </a:xfrm>
            <a:custGeom>
              <a:avLst/>
              <a:gdLst/>
              <a:ahLst/>
              <a:cxnLst>
                <a:cxn ang="0">
                  <a:pos x="16" y="54"/>
                </a:cxn>
                <a:cxn ang="0">
                  <a:pos x="14" y="57"/>
                </a:cxn>
                <a:cxn ang="0">
                  <a:pos x="2" y="57"/>
                </a:cxn>
                <a:cxn ang="0">
                  <a:pos x="0" y="54"/>
                </a:cxn>
                <a:cxn ang="0">
                  <a:pos x="0" y="29"/>
                </a:cxn>
                <a:cxn ang="0">
                  <a:pos x="2" y="26"/>
                </a:cxn>
                <a:cxn ang="0">
                  <a:pos x="14" y="26"/>
                </a:cxn>
                <a:cxn ang="0">
                  <a:pos x="16" y="29"/>
                </a:cxn>
                <a:cxn ang="0">
                  <a:pos x="16" y="54"/>
                </a:cxn>
                <a:cxn ang="0">
                  <a:pos x="7" y="47"/>
                </a:cxn>
                <a:cxn ang="0">
                  <a:pos x="5" y="49"/>
                </a:cxn>
                <a:cxn ang="0">
                  <a:pos x="7" y="52"/>
                </a:cxn>
                <a:cxn ang="0">
                  <a:pos x="10" y="49"/>
                </a:cxn>
                <a:cxn ang="0">
                  <a:pos x="7" y="47"/>
                </a:cxn>
                <a:cxn ang="0">
                  <a:pos x="62" y="35"/>
                </a:cxn>
                <a:cxn ang="0">
                  <a:pos x="62" y="38"/>
                </a:cxn>
                <a:cxn ang="0">
                  <a:pos x="61" y="43"/>
                </a:cxn>
                <a:cxn ang="0">
                  <a:pos x="61" y="48"/>
                </a:cxn>
                <a:cxn ang="0">
                  <a:pos x="59" y="52"/>
                </a:cxn>
                <a:cxn ang="0">
                  <a:pos x="57" y="59"/>
                </a:cxn>
                <a:cxn ang="0">
                  <a:pos x="49" y="62"/>
                </a:cxn>
                <a:cxn ang="0">
                  <a:pos x="47" y="62"/>
                </a:cxn>
                <a:cxn ang="0">
                  <a:pos x="44" y="62"/>
                </a:cxn>
                <a:cxn ang="0">
                  <a:pos x="43" y="62"/>
                </a:cxn>
                <a:cxn ang="0">
                  <a:pos x="28" y="59"/>
                </a:cxn>
                <a:cxn ang="0">
                  <a:pos x="22" y="57"/>
                </a:cxn>
                <a:cxn ang="0">
                  <a:pos x="19" y="54"/>
                </a:cxn>
                <a:cxn ang="0">
                  <a:pos x="19" y="29"/>
                </a:cxn>
                <a:cxn ang="0">
                  <a:pos x="21" y="26"/>
                </a:cxn>
                <a:cxn ang="0">
                  <a:pos x="29" y="19"/>
                </a:cxn>
                <a:cxn ang="0">
                  <a:pos x="33" y="14"/>
                </a:cxn>
                <a:cxn ang="0">
                  <a:pos x="35" y="8"/>
                </a:cxn>
                <a:cxn ang="0">
                  <a:pos x="38" y="1"/>
                </a:cxn>
                <a:cxn ang="0">
                  <a:pos x="40" y="0"/>
                </a:cxn>
                <a:cxn ang="0">
                  <a:pos x="49" y="11"/>
                </a:cxn>
                <a:cxn ang="0">
                  <a:pos x="46" y="18"/>
                </a:cxn>
                <a:cxn ang="0">
                  <a:pos x="45" y="21"/>
                </a:cxn>
                <a:cxn ang="0">
                  <a:pos x="56" y="21"/>
                </a:cxn>
                <a:cxn ang="0">
                  <a:pos x="64" y="29"/>
                </a:cxn>
                <a:cxn ang="0">
                  <a:pos x="62" y="35"/>
                </a:cxn>
              </a:cxnLst>
              <a:rect l="0" t="0" r="r" b="b"/>
              <a:pathLst>
                <a:path w="64" h="62">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chemeClr val="bg1"/>
            </a:solidFill>
            <a:ln w="9525">
              <a:noFill/>
              <a:round/>
              <a:headEnd/>
              <a:tailEn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133" b="0" i="0" u="none" strike="noStrike" kern="1200" cap="none" spc="0" normalizeH="0" baseline="0" noProof="0">
                <a:ln>
                  <a:noFill/>
                </a:ln>
                <a:solidFill>
                  <a:schemeClr val="bg1"/>
                </a:solidFill>
                <a:effectLst/>
                <a:uLnTx/>
                <a:uFillTx/>
                <a:cs typeface="+mn-ea"/>
                <a:sym typeface="+mn-lt"/>
              </a:endParaRPr>
            </a:p>
          </p:txBody>
        </p:sp>
      </p:grpSp>
    </p:spTree>
    <p:extLst>
      <p:ext uri="{BB962C8B-B14F-4D97-AF65-F5344CB8AC3E}">
        <p14:creationId xmlns:p14="http://schemas.microsoft.com/office/powerpoint/2010/main" val="15159049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childTnLst>
                          </p:cTn>
                        </p:par>
                        <p:par>
                          <p:cTn id="12" fill="hold">
                            <p:stCondLst>
                              <p:cond delay="800"/>
                            </p:stCondLst>
                            <p:childTnLst>
                              <p:par>
                                <p:cTn id="13" presetID="26" presetClass="emph" presetSubtype="0" fill="hold" grpId="1" nodeType="afterEffect">
                                  <p:stCondLst>
                                    <p:cond delay="0"/>
                                  </p:stCondLst>
                                  <p:iterate type="lt">
                                    <p:tmPct val="0"/>
                                  </p:iterate>
                                  <p:childTnLst>
                                    <p:animEffect transition="out" filter="fade">
                                      <p:cBhvr>
                                        <p:cTn id="14" dur="500" tmFilter="0, 0; .2, .5; .8, .5; 1, 0"/>
                                        <p:tgtEl>
                                          <p:spTgt spid="2"/>
                                        </p:tgtEl>
                                      </p:cBhvr>
                                    </p:animEffect>
                                    <p:animScale>
                                      <p:cBhvr>
                                        <p:cTn id="15" dur="250" autoRev="1" fill="hold"/>
                                        <p:tgtEl>
                                          <p:spTgt spid="2"/>
                                        </p:tgtEl>
                                      </p:cBhvr>
                                      <p:by x="105000" y="105000"/>
                                    </p:animScale>
                                  </p:childTnLst>
                                </p:cTn>
                              </p:par>
                              <p:par>
                                <p:cTn id="16" presetID="10" presetClass="entr" presetSubtype="0"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2000"/>
                                        <p:tgtEl>
                                          <p:spTgt spid="3"/>
                                        </p:tgtEl>
                                      </p:cBhvr>
                                    </p:animEffect>
                                  </p:childTnLst>
                                </p:cTn>
                              </p:par>
                              <p:par>
                                <p:cTn id="19" presetID="63" presetClass="path" presetSubtype="0" accel="50000" decel="50000" fill="hold" nodeType="withEffect">
                                  <p:stCondLst>
                                    <p:cond delay="0"/>
                                  </p:stCondLst>
                                  <p:childTnLst>
                                    <p:animMotion origin="layout" path="M -0.022983 0.846089 L 0 0 E" pathEditMode="relative" ptsTypes="">
                                      <p:cBhvr>
                                        <p:cTn id="20" dur="2000" fill="hold"/>
                                        <p:tgtEl>
                                          <p:spTgt spid="3"/>
                                        </p:tgtEl>
                                        <p:attrNameLst>
                                          <p:attrName>ppt_x</p:attrName>
                                          <p:attrName>ppt_y</p:attrName>
                                        </p:attrNameLst>
                                      </p:cBhvr>
                                    </p:animMotion>
                                  </p:childTnLst>
                                </p:cTn>
                              </p:par>
                              <p:par>
                                <p:cTn id="21" presetID="6" presetClass="emph" presetSubtype="0" accel="50000" decel="50000" fill="hold" nodeType="withEffect">
                                  <p:stCondLst>
                                    <p:cond delay="0"/>
                                  </p:stCondLst>
                                  <p:childTnLst>
                                    <p:animScale>
                                      <p:cBhvr>
                                        <p:cTn id="22" dur="2000" fill="hold"/>
                                        <p:tgtEl>
                                          <p:spTgt spid="3"/>
                                        </p:tgtEl>
                                      </p:cBhvr>
                                      <p:by x="150000" y="150000"/>
                                      <p:from x="10480" y="28428"/>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C5105D38-654D-46FC-86B8-F6329145EDAA}"/>
              </a:ext>
            </a:extLst>
          </p:cNvPr>
          <p:cNvSpPr txBox="1"/>
          <p:nvPr/>
        </p:nvSpPr>
        <p:spPr>
          <a:xfrm>
            <a:off x="4195265" y="737341"/>
            <a:ext cx="4727282" cy="646331"/>
          </a:xfrm>
          <a:prstGeom prst="rect">
            <a:avLst/>
          </a:prstGeom>
          <a:noFill/>
        </p:spPr>
        <p:txBody>
          <a:bodyPr wrap="square" rtlCol="0">
            <a:spAutoFit/>
          </a:bodyPr>
          <a:lstStyle/>
          <a:p>
            <a:pPr defTabSz="1238555" eaLnBrk="0" fontAlgn="base" hangingPunct="0">
              <a:spcBef>
                <a:spcPct val="0"/>
              </a:spcBef>
              <a:spcAft>
                <a:spcPct val="0"/>
              </a:spcAft>
            </a:pPr>
            <a:r>
              <a:rPr lang="zh-CN" altLang="en-US" sz="3600" spc="406" dirty="0">
                <a:solidFill>
                  <a:srgbClr val="00B0F0"/>
                </a:solidFill>
                <a:cs typeface="+mn-ea"/>
                <a:sym typeface="+mn-lt"/>
              </a:rPr>
              <a:t>下阶段工作安排</a:t>
            </a:r>
          </a:p>
        </p:txBody>
      </p:sp>
      <p:grpSp>
        <p:nvGrpSpPr>
          <p:cNvPr id="3" name="组合 2">
            <a:extLst>
              <a:ext uri="{FF2B5EF4-FFF2-40B4-BE49-F238E27FC236}">
                <a16:creationId xmlns:a16="http://schemas.microsoft.com/office/drawing/2014/main" id="{28E47E3D-EFAD-4E69-865F-6780885F2D1E}"/>
              </a:ext>
            </a:extLst>
          </p:cNvPr>
          <p:cNvGrpSpPr/>
          <p:nvPr/>
        </p:nvGrpSpPr>
        <p:grpSpPr>
          <a:xfrm>
            <a:off x="1694236" y="1852137"/>
            <a:ext cx="2617788" cy="2889249"/>
            <a:chOff x="1049220" y="981908"/>
            <a:chExt cx="1963341" cy="2166937"/>
          </a:xfrm>
        </p:grpSpPr>
        <p:sp>
          <p:nvSpPr>
            <p:cNvPr id="4" name="Freeform: Shape 6">
              <a:extLst>
                <a:ext uri="{FF2B5EF4-FFF2-40B4-BE49-F238E27FC236}">
                  <a16:creationId xmlns:a16="http://schemas.microsoft.com/office/drawing/2014/main" id="{86E26626-5C33-47A5-8066-523DE07880D4}"/>
                </a:ext>
              </a:extLst>
            </p:cNvPr>
            <p:cNvSpPr>
              <a:spLocks/>
            </p:cNvSpPr>
            <p:nvPr/>
          </p:nvSpPr>
          <p:spPr bwMode="auto">
            <a:xfrm>
              <a:off x="1049220" y="981908"/>
              <a:ext cx="1963341" cy="2166937"/>
            </a:xfrm>
            <a:custGeom>
              <a:avLst/>
              <a:gdLst>
                <a:gd name="T0" fmla="*/ 239 w 697"/>
                <a:gd name="T1" fmla="*/ 767 h 767"/>
                <a:gd name="T2" fmla="*/ 212 w 697"/>
                <a:gd name="T3" fmla="*/ 766 h 767"/>
                <a:gd name="T4" fmla="*/ 4 w 697"/>
                <a:gd name="T5" fmla="*/ 355 h 767"/>
                <a:gd name="T6" fmla="*/ 32 w 697"/>
                <a:gd name="T7" fmla="*/ 315 h 767"/>
                <a:gd name="T8" fmla="*/ 427 w 697"/>
                <a:gd name="T9" fmla="*/ 315 h 767"/>
                <a:gd name="T10" fmla="*/ 544 w 697"/>
                <a:gd name="T11" fmla="*/ 91 h 767"/>
                <a:gd name="T12" fmla="*/ 620 w 697"/>
                <a:gd name="T13" fmla="*/ 78 h 767"/>
                <a:gd name="T14" fmla="*/ 681 w 697"/>
                <a:gd name="T15" fmla="*/ 206 h 767"/>
                <a:gd name="T16" fmla="*/ 639 w 697"/>
                <a:gd name="T17" fmla="*/ 254 h 767"/>
                <a:gd name="T18" fmla="*/ 504 w 697"/>
                <a:gd name="T19" fmla="*/ 256 h 767"/>
                <a:gd name="T20" fmla="*/ 239 w 697"/>
                <a:gd name="T21" fmla="*/ 767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7" h="767">
                  <a:moveTo>
                    <a:pt x="239" y="767"/>
                  </a:moveTo>
                  <a:cubicBezTo>
                    <a:pt x="212" y="766"/>
                    <a:pt x="212" y="766"/>
                    <a:pt x="212" y="766"/>
                  </a:cubicBezTo>
                  <a:cubicBezTo>
                    <a:pt x="4" y="355"/>
                    <a:pt x="4" y="355"/>
                    <a:pt x="4" y="355"/>
                  </a:cubicBezTo>
                  <a:cubicBezTo>
                    <a:pt x="4" y="355"/>
                    <a:pt x="0" y="319"/>
                    <a:pt x="32" y="315"/>
                  </a:cubicBezTo>
                  <a:cubicBezTo>
                    <a:pt x="427" y="315"/>
                    <a:pt x="427" y="315"/>
                    <a:pt x="427" y="315"/>
                  </a:cubicBezTo>
                  <a:cubicBezTo>
                    <a:pt x="544" y="91"/>
                    <a:pt x="544" y="91"/>
                    <a:pt x="544" y="91"/>
                  </a:cubicBezTo>
                  <a:cubicBezTo>
                    <a:pt x="544" y="91"/>
                    <a:pt x="576" y="0"/>
                    <a:pt x="620" y="78"/>
                  </a:cubicBezTo>
                  <a:cubicBezTo>
                    <a:pt x="681" y="206"/>
                    <a:pt x="681" y="206"/>
                    <a:pt x="681" y="206"/>
                  </a:cubicBezTo>
                  <a:cubicBezTo>
                    <a:pt x="681" y="206"/>
                    <a:pt x="697" y="263"/>
                    <a:pt x="639" y="254"/>
                  </a:cubicBezTo>
                  <a:cubicBezTo>
                    <a:pt x="504" y="256"/>
                    <a:pt x="504" y="256"/>
                    <a:pt x="504" y="256"/>
                  </a:cubicBezTo>
                  <a:lnTo>
                    <a:pt x="239" y="767"/>
                  </a:lnTo>
                  <a:close/>
                </a:path>
              </a:pathLst>
            </a:custGeom>
            <a:solidFill>
              <a:schemeClr val="accent1">
                <a:lumMod val="10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5" name="Freeform: Shape 7">
              <a:extLst>
                <a:ext uri="{FF2B5EF4-FFF2-40B4-BE49-F238E27FC236}">
                  <a16:creationId xmlns:a16="http://schemas.microsoft.com/office/drawing/2014/main" id="{2ED169CA-D1EA-4001-B12F-31E7912DFF5E}"/>
                </a:ext>
              </a:extLst>
            </p:cNvPr>
            <p:cNvSpPr>
              <a:spLocks/>
            </p:cNvSpPr>
            <p:nvPr/>
          </p:nvSpPr>
          <p:spPr bwMode="auto">
            <a:xfrm>
              <a:off x="2582177" y="1365974"/>
              <a:ext cx="229490" cy="196997"/>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6" name="TextBox 8">
              <a:extLst>
                <a:ext uri="{FF2B5EF4-FFF2-40B4-BE49-F238E27FC236}">
                  <a16:creationId xmlns:a16="http://schemas.microsoft.com/office/drawing/2014/main" id="{4FFCAB0D-86C9-427A-825B-FE9D0409D51F}"/>
                </a:ext>
              </a:extLst>
            </p:cNvPr>
            <p:cNvSpPr txBox="1"/>
            <p:nvPr/>
          </p:nvSpPr>
          <p:spPr>
            <a:xfrm>
              <a:off x="1198609" y="1934146"/>
              <a:ext cx="983682" cy="230833"/>
            </a:xfrm>
            <a:prstGeom prst="rect">
              <a:avLst/>
            </a:prstGeom>
            <a:noFill/>
          </p:spPr>
          <p:txBody>
            <a:bodyPr wrap="none">
              <a:normAutofit fontScale="85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a:ln>
                    <a:noFill/>
                  </a:ln>
                  <a:solidFill>
                    <a:prstClr val="white"/>
                  </a:solidFill>
                  <a:effectLst/>
                  <a:uLnTx/>
                  <a:uFillTx/>
                  <a:cs typeface="+mn-ea"/>
                  <a:sym typeface="+mn-lt"/>
                </a:rPr>
                <a:t>标题文本预设 </a:t>
              </a:r>
            </a:p>
          </p:txBody>
        </p:sp>
        <p:sp>
          <p:nvSpPr>
            <p:cNvPr id="7" name="Rectangle 9">
              <a:extLst>
                <a:ext uri="{FF2B5EF4-FFF2-40B4-BE49-F238E27FC236}">
                  <a16:creationId xmlns:a16="http://schemas.microsoft.com/office/drawing/2014/main" id="{2C59D4BC-3488-4C0A-8786-979FA284C9ED}"/>
                </a:ext>
              </a:extLst>
            </p:cNvPr>
            <p:cNvSpPr/>
            <p:nvPr/>
          </p:nvSpPr>
          <p:spPr>
            <a:xfrm>
              <a:off x="1351309" y="2178427"/>
              <a:ext cx="662833" cy="536686"/>
            </a:xfrm>
            <a:prstGeom prst="rect">
              <a:avLst/>
            </a:prstGeom>
          </p:spPr>
          <p:txBody>
            <a:bodyPr wrap="square" anchor="ctr" anchorCtr="1">
              <a:normAutofit fontScale="85000" lnSpcReduction="1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200" b="0" i="0" u="none" strike="noStrike" kern="1200" cap="none" spc="0" normalizeH="0" baseline="0" noProof="0">
                  <a:ln>
                    <a:noFill/>
                  </a:ln>
                  <a:solidFill>
                    <a:prstClr val="white"/>
                  </a:solidFill>
                  <a:effectLst/>
                  <a:uLnTx/>
                  <a:uFillTx/>
                  <a:cs typeface="+mn-ea"/>
                  <a:sym typeface="+mn-lt"/>
                </a:rPr>
                <a:t>此部分内容作为文字排版占位显示 。</a:t>
              </a:r>
            </a:p>
          </p:txBody>
        </p:sp>
      </p:grpSp>
      <p:grpSp>
        <p:nvGrpSpPr>
          <p:cNvPr id="8" name="组合 7">
            <a:extLst>
              <a:ext uri="{FF2B5EF4-FFF2-40B4-BE49-F238E27FC236}">
                <a16:creationId xmlns:a16="http://schemas.microsoft.com/office/drawing/2014/main" id="{44249D28-770F-4736-BEC1-98E29DEAF4FA}"/>
              </a:ext>
            </a:extLst>
          </p:cNvPr>
          <p:cNvGrpSpPr/>
          <p:nvPr/>
        </p:nvGrpSpPr>
        <p:grpSpPr>
          <a:xfrm>
            <a:off x="1921500" y="3067195"/>
            <a:ext cx="2617788" cy="2889249"/>
            <a:chOff x="1219668" y="1893202"/>
            <a:chExt cx="1963341" cy="2166937"/>
          </a:xfrm>
        </p:grpSpPr>
        <p:sp>
          <p:nvSpPr>
            <p:cNvPr id="9" name="Freeform: Shape 26">
              <a:extLst>
                <a:ext uri="{FF2B5EF4-FFF2-40B4-BE49-F238E27FC236}">
                  <a16:creationId xmlns:a16="http://schemas.microsoft.com/office/drawing/2014/main" id="{8F44568E-3350-4A5C-A0A0-EC7C97C33EA3}"/>
                </a:ext>
              </a:extLst>
            </p:cNvPr>
            <p:cNvSpPr>
              <a:spLocks/>
            </p:cNvSpPr>
            <p:nvPr/>
          </p:nvSpPr>
          <p:spPr bwMode="auto">
            <a:xfrm rot="10800000">
              <a:off x="1219668" y="1893202"/>
              <a:ext cx="1963341" cy="2166937"/>
            </a:xfrm>
            <a:custGeom>
              <a:avLst/>
              <a:gdLst>
                <a:gd name="T0" fmla="*/ 239 w 697"/>
                <a:gd name="T1" fmla="*/ 767 h 767"/>
                <a:gd name="T2" fmla="*/ 212 w 697"/>
                <a:gd name="T3" fmla="*/ 766 h 767"/>
                <a:gd name="T4" fmla="*/ 4 w 697"/>
                <a:gd name="T5" fmla="*/ 355 h 767"/>
                <a:gd name="T6" fmla="*/ 32 w 697"/>
                <a:gd name="T7" fmla="*/ 315 h 767"/>
                <a:gd name="T8" fmla="*/ 427 w 697"/>
                <a:gd name="T9" fmla="*/ 315 h 767"/>
                <a:gd name="T10" fmla="*/ 544 w 697"/>
                <a:gd name="T11" fmla="*/ 91 h 767"/>
                <a:gd name="T12" fmla="*/ 620 w 697"/>
                <a:gd name="T13" fmla="*/ 78 h 767"/>
                <a:gd name="T14" fmla="*/ 681 w 697"/>
                <a:gd name="T15" fmla="*/ 206 h 767"/>
                <a:gd name="T16" fmla="*/ 639 w 697"/>
                <a:gd name="T17" fmla="*/ 254 h 767"/>
                <a:gd name="T18" fmla="*/ 504 w 697"/>
                <a:gd name="T19" fmla="*/ 256 h 767"/>
                <a:gd name="T20" fmla="*/ 239 w 697"/>
                <a:gd name="T21" fmla="*/ 767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7" h="767">
                  <a:moveTo>
                    <a:pt x="239" y="767"/>
                  </a:moveTo>
                  <a:cubicBezTo>
                    <a:pt x="212" y="766"/>
                    <a:pt x="212" y="766"/>
                    <a:pt x="212" y="766"/>
                  </a:cubicBezTo>
                  <a:cubicBezTo>
                    <a:pt x="4" y="355"/>
                    <a:pt x="4" y="355"/>
                    <a:pt x="4" y="355"/>
                  </a:cubicBezTo>
                  <a:cubicBezTo>
                    <a:pt x="4" y="355"/>
                    <a:pt x="0" y="319"/>
                    <a:pt x="32" y="315"/>
                  </a:cubicBezTo>
                  <a:cubicBezTo>
                    <a:pt x="427" y="315"/>
                    <a:pt x="427" y="315"/>
                    <a:pt x="427" y="315"/>
                  </a:cubicBezTo>
                  <a:cubicBezTo>
                    <a:pt x="544" y="91"/>
                    <a:pt x="544" y="91"/>
                    <a:pt x="544" y="91"/>
                  </a:cubicBezTo>
                  <a:cubicBezTo>
                    <a:pt x="544" y="91"/>
                    <a:pt x="576" y="0"/>
                    <a:pt x="620" y="78"/>
                  </a:cubicBezTo>
                  <a:cubicBezTo>
                    <a:pt x="681" y="206"/>
                    <a:pt x="681" y="206"/>
                    <a:pt x="681" y="206"/>
                  </a:cubicBezTo>
                  <a:cubicBezTo>
                    <a:pt x="681" y="206"/>
                    <a:pt x="697" y="263"/>
                    <a:pt x="639" y="254"/>
                  </a:cubicBezTo>
                  <a:cubicBezTo>
                    <a:pt x="504" y="256"/>
                    <a:pt x="504" y="256"/>
                    <a:pt x="504" y="256"/>
                  </a:cubicBezTo>
                  <a:lnTo>
                    <a:pt x="239" y="767"/>
                  </a:lnTo>
                  <a:close/>
                </a:path>
              </a:pathLst>
            </a:custGeom>
            <a:solidFill>
              <a:schemeClr val="accent2">
                <a:lumMod val="10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0" name="TextBox 28">
              <a:extLst>
                <a:ext uri="{FF2B5EF4-FFF2-40B4-BE49-F238E27FC236}">
                  <a16:creationId xmlns:a16="http://schemas.microsoft.com/office/drawing/2014/main" id="{BD8BBF6D-E9CF-4F7E-94FD-0765C0192425}"/>
                </a:ext>
              </a:extLst>
            </p:cNvPr>
            <p:cNvSpPr txBox="1"/>
            <p:nvPr/>
          </p:nvSpPr>
          <p:spPr>
            <a:xfrm>
              <a:off x="2011384" y="2853975"/>
              <a:ext cx="983683" cy="230833"/>
            </a:xfrm>
            <a:prstGeom prst="rect">
              <a:avLst/>
            </a:prstGeom>
            <a:noFill/>
          </p:spPr>
          <p:txBody>
            <a:bodyPr wrap="none">
              <a:normAutofit fontScale="850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a:ln>
                    <a:noFill/>
                  </a:ln>
                  <a:solidFill>
                    <a:prstClr val="white"/>
                  </a:solidFill>
                  <a:effectLst/>
                  <a:uLnTx/>
                  <a:uFillTx/>
                  <a:cs typeface="+mn-ea"/>
                  <a:sym typeface="+mn-lt"/>
                </a:rPr>
                <a:t>标题文本预设 </a:t>
              </a:r>
            </a:p>
          </p:txBody>
        </p:sp>
        <p:sp>
          <p:nvSpPr>
            <p:cNvPr id="11" name="Freeform: Shape 29">
              <a:extLst>
                <a:ext uri="{FF2B5EF4-FFF2-40B4-BE49-F238E27FC236}">
                  <a16:creationId xmlns:a16="http://schemas.microsoft.com/office/drawing/2014/main" id="{53E75DD6-658B-4A4D-B5C9-FD0B87125F39}"/>
                </a:ext>
              </a:extLst>
            </p:cNvPr>
            <p:cNvSpPr>
              <a:spLocks/>
            </p:cNvSpPr>
            <p:nvPr/>
          </p:nvSpPr>
          <p:spPr bwMode="auto">
            <a:xfrm>
              <a:off x="1459225" y="3440944"/>
              <a:ext cx="190903" cy="237056"/>
            </a:xfrm>
            <a:custGeom>
              <a:avLst/>
              <a:gdLst>
                <a:gd name="T0" fmla="*/ 381 w 400"/>
                <a:gd name="T1" fmla="*/ 124 h 498"/>
                <a:gd name="T2" fmla="*/ 381 w 400"/>
                <a:gd name="T3" fmla="*/ 124 h 498"/>
                <a:gd name="T4" fmla="*/ 231 w 400"/>
                <a:gd name="T5" fmla="*/ 9 h 498"/>
                <a:gd name="T6" fmla="*/ 115 w 400"/>
                <a:gd name="T7" fmla="*/ 151 h 498"/>
                <a:gd name="T8" fmla="*/ 133 w 400"/>
                <a:gd name="T9" fmla="*/ 213 h 498"/>
                <a:gd name="T10" fmla="*/ 9 w 400"/>
                <a:gd name="T11" fmla="*/ 407 h 498"/>
                <a:gd name="T12" fmla="*/ 0 w 400"/>
                <a:gd name="T13" fmla="*/ 434 h 498"/>
                <a:gd name="T14" fmla="*/ 9 w 400"/>
                <a:gd name="T15" fmla="*/ 478 h 498"/>
                <a:gd name="T16" fmla="*/ 27 w 400"/>
                <a:gd name="T17" fmla="*/ 497 h 498"/>
                <a:gd name="T18" fmla="*/ 62 w 400"/>
                <a:gd name="T19" fmla="*/ 487 h 498"/>
                <a:gd name="T20" fmla="*/ 89 w 400"/>
                <a:gd name="T21" fmla="*/ 470 h 498"/>
                <a:gd name="T22" fmla="*/ 142 w 400"/>
                <a:gd name="T23" fmla="*/ 390 h 498"/>
                <a:gd name="T24" fmla="*/ 142 w 400"/>
                <a:gd name="T25" fmla="*/ 390 h 498"/>
                <a:gd name="T26" fmla="*/ 177 w 400"/>
                <a:gd name="T27" fmla="*/ 381 h 498"/>
                <a:gd name="T28" fmla="*/ 231 w 400"/>
                <a:gd name="T29" fmla="*/ 284 h 498"/>
                <a:gd name="T30" fmla="*/ 293 w 400"/>
                <a:gd name="T31" fmla="*/ 284 h 498"/>
                <a:gd name="T32" fmla="*/ 381 w 400"/>
                <a:gd name="T33" fmla="*/ 124 h 498"/>
                <a:gd name="T34" fmla="*/ 319 w 400"/>
                <a:gd name="T35" fmla="*/ 159 h 498"/>
                <a:gd name="T36" fmla="*/ 319 w 400"/>
                <a:gd name="T37" fmla="*/ 159 h 498"/>
                <a:gd name="T38" fmla="*/ 256 w 400"/>
                <a:gd name="T39" fmla="*/ 142 h 498"/>
                <a:gd name="T40" fmla="*/ 221 w 400"/>
                <a:gd name="T41" fmla="*/ 80 h 498"/>
                <a:gd name="T42" fmla="*/ 310 w 400"/>
                <a:gd name="T43" fmla="*/ 71 h 498"/>
                <a:gd name="T44" fmla="*/ 319 w 400"/>
                <a:gd name="T45" fmla="*/ 15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lnTo>
                    <a:pt x="142" y="390"/>
                  </a:ln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2" name="Rectangle 42">
              <a:extLst>
                <a:ext uri="{FF2B5EF4-FFF2-40B4-BE49-F238E27FC236}">
                  <a16:creationId xmlns:a16="http://schemas.microsoft.com/office/drawing/2014/main" id="{7B63A58C-9910-4E07-85BB-BFEF4535107D}"/>
                </a:ext>
              </a:extLst>
            </p:cNvPr>
            <p:cNvSpPr/>
            <p:nvPr/>
          </p:nvSpPr>
          <p:spPr>
            <a:xfrm>
              <a:off x="2212044" y="2178427"/>
              <a:ext cx="660061" cy="536686"/>
            </a:xfrm>
            <a:prstGeom prst="rect">
              <a:avLst/>
            </a:prstGeom>
          </p:spPr>
          <p:txBody>
            <a:bodyPr wrap="square">
              <a:normAutofit fontScale="85000" lnSpcReduction="2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cs typeface="+mn-ea"/>
                  <a:sym typeface="+mn-lt"/>
                </a:rPr>
                <a:t>此部分内</a:t>
              </a:r>
              <a:br>
                <a:rPr kumimoji="0" lang="zh-CN" altLang="en-US" sz="1200" b="0" i="0" u="none" strike="noStrike" kern="1200" cap="none" spc="0" normalizeH="0" baseline="0" noProof="0" dirty="0">
                  <a:ln>
                    <a:noFill/>
                  </a:ln>
                  <a:solidFill>
                    <a:prstClr val="white"/>
                  </a:solidFill>
                  <a:effectLst/>
                  <a:uLnTx/>
                  <a:uFillTx/>
                  <a:cs typeface="+mn-ea"/>
                  <a:sym typeface="+mn-lt"/>
                </a:rPr>
              </a:br>
              <a:r>
                <a:rPr kumimoji="0" lang="zh-CN" altLang="en-US" sz="1200" b="0" i="0" u="none" strike="noStrike" kern="1200" cap="none" spc="0" normalizeH="0" baseline="0" noProof="0" dirty="0">
                  <a:ln>
                    <a:noFill/>
                  </a:ln>
                  <a:solidFill>
                    <a:prstClr val="white"/>
                  </a:solidFill>
                  <a:effectLst/>
                  <a:uLnTx/>
                  <a:uFillTx/>
                  <a:cs typeface="+mn-ea"/>
                  <a:sym typeface="+mn-lt"/>
                </a:rPr>
                <a:t>容作为文字排版占位显示 。</a:t>
              </a:r>
            </a:p>
          </p:txBody>
        </p:sp>
      </p:grpSp>
      <p:grpSp>
        <p:nvGrpSpPr>
          <p:cNvPr id="13" name="组合 12">
            <a:extLst>
              <a:ext uri="{FF2B5EF4-FFF2-40B4-BE49-F238E27FC236}">
                <a16:creationId xmlns:a16="http://schemas.microsoft.com/office/drawing/2014/main" id="{8EEE6422-491E-4B8D-918E-D9A076F2A598}"/>
              </a:ext>
            </a:extLst>
          </p:cNvPr>
          <p:cNvGrpSpPr/>
          <p:nvPr/>
        </p:nvGrpSpPr>
        <p:grpSpPr>
          <a:xfrm>
            <a:off x="3953001" y="1864079"/>
            <a:ext cx="2617788" cy="2889249"/>
            <a:chOff x="2743294" y="990865"/>
            <a:chExt cx="1963341" cy="2166937"/>
          </a:xfrm>
        </p:grpSpPr>
        <p:sp>
          <p:nvSpPr>
            <p:cNvPr id="14" name="Freeform: Shape 11">
              <a:extLst>
                <a:ext uri="{FF2B5EF4-FFF2-40B4-BE49-F238E27FC236}">
                  <a16:creationId xmlns:a16="http://schemas.microsoft.com/office/drawing/2014/main" id="{1906BC5A-0889-42F6-980D-638A85D293A0}"/>
                </a:ext>
              </a:extLst>
            </p:cNvPr>
            <p:cNvSpPr>
              <a:spLocks/>
            </p:cNvSpPr>
            <p:nvPr/>
          </p:nvSpPr>
          <p:spPr bwMode="auto">
            <a:xfrm>
              <a:off x="2743294" y="990865"/>
              <a:ext cx="1963341" cy="2166937"/>
            </a:xfrm>
            <a:custGeom>
              <a:avLst/>
              <a:gdLst>
                <a:gd name="T0" fmla="*/ 239 w 697"/>
                <a:gd name="T1" fmla="*/ 767 h 767"/>
                <a:gd name="T2" fmla="*/ 212 w 697"/>
                <a:gd name="T3" fmla="*/ 766 h 767"/>
                <a:gd name="T4" fmla="*/ 4 w 697"/>
                <a:gd name="T5" fmla="*/ 355 h 767"/>
                <a:gd name="T6" fmla="*/ 32 w 697"/>
                <a:gd name="T7" fmla="*/ 315 h 767"/>
                <a:gd name="T8" fmla="*/ 427 w 697"/>
                <a:gd name="T9" fmla="*/ 315 h 767"/>
                <a:gd name="T10" fmla="*/ 544 w 697"/>
                <a:gd name="T11" fmla="*/ 91 h 767"/>
                <a:gd name="T12" fmla="*/ 620 w 697"/>
                <a:gd name="T13" fmla="*/ 78 h 767"/>
                <a:gd name="T14" fmla="*/ 681 w 697"/>
                <a:gd name="T15" fmla="*/ 206 h 767"/>
                <a:gd name="T16" fmla="*/ 639 w 697"/>
                <a:gd name="T17" fmla="*/ 254 h 767"/>
                <a:gd name="T18" fmla="*/ 504 w 697"/>
                <a:gd name="T19" fmla="*/ 256 h 767"/>
                <a:gd name="T20" fmla="*/ 239 w 697"/>
                <a:gd name="T21" fmla="*/ 767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7" h="767">
                  <a:moveTo>
                    <a:pt x="239" y="767"/>
                  </a:moveTo>
                  <a:cubicBezTo>
                    <a:pt x="212" y="766"/>
                    <a:pt x="212" y="766"/>
                    <a:pt x="212" y="766"/>
                  </a:cubicBezTo>
                  <a:cubicBezTo>
                    <a:pt x="4" y="355"/>
                    <a:pt x="4" y="355"/>
                    <a:pt x="4" y="355"/>
                  </a:cubicBezTo>
                  <a:cubicBezTo>
                    <a:pt x="4" y="355"/>
                    <a:pt x="0" y="319"/>
                    <a:pt x="32" y="315"/>
                  </a:cubicBezTo>
                  <a:cubicBezTo>
                    <a:pt x="427" y="315"/>
                    <a:pt x="427" y="315"/>
                    <a:pt x="427" y="315"/>
                  </a:cubicBezTo>
                  <a:cubicBezTo>
                    <a:pt x="544" y="91"/>
                    <a:pt x="544" y="91"/>
                    <a:pt x="544" y="91"/>
                  </a:cubicBezTo>
                  <a:cubicBezTo>
                    <a:pt x="544" y="91"/>
                    <a:pt x="576" y="0"/>
                    <a:pt x="620" y="78"/>
                  </a:cubicBezTo>
                  <a:cubicBezTo>
                    <a:pt x="681" y="206"/>
                    <a:pt x="681" y="206"/>
                    <a:pt x="681" y="206"/>
                  </a:cubicBezTo>
                  <a:cubicBezTo>
                    <a:pt x="681" y="206"/>
                    <a:pt x="697" y="263"/>
                    <a:pt x="639" y="254"/>
                  </a:cubicBezTo>
                  <a:cubicBezTo>
                    <a:pt x="504" y="256"/>
                    <a:pt x="504" y="256"/>
                    <a:pt x="504" y="256"/>
                  </a:cubicBezTo>
                  <a:lnTo>
                    <a:pt x="239" y="767"/>
                  </a:lnTo>
                  <a:close/>
                </a:path>
              </a:pathLst>
            </a:custGeom>
            <a:solidFill>
              <a:schemeClr val="accent3">
                <a:lumMod val="10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5" name="Freeform: Shape 12">
              <a:extLst>
                <a:ext uri="{FF2B5EF4-FFF2-40B4-BE49-F238E27FC236}">
                  <a16:creationId xmlns:a16="http://schemas.microsoft.com/office/drawing/2014/main" id="{8FDFA13E-613A-4DCB-9BCB-CDB51C390A8F}"/>
                </a:ext>
              </a:extLst>
            </p:cNvPr>
            <p:cNvSpPr>
              <a:spLocks/>
            </p:cNvSpPr>
            <p:nvPr/>
          </p:nvSpPr>
          <p:spPr bwMode="auto">
            <a:xfrm>
              <a:off x="4277155" y="1398782"/>
              <a:ext cx="212009" cy="189494"/>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16" name="TextBox 13">
              <a:extLst>
                <a:ext uri="{FF2B5EF4-FFF2-40B4-BE49-F238E27FC236}">
                  <a16:creationId xmlns:a16="http://schemas.microsoft.com/office/drawing/2014/main" id="{F08E4D70-6868-435F-94AC-43F1B931A7C6}"/>
                </a:ext>
              </a:extLst>
            </p:cNvPr>
            <p:cNvSpPr txBox="1"/>
            <p:nvPr/>
          </p:nvSpPr>
          <p:spPr>
            <a:xfrm>
              <a:off x="2882447" y="1934146"/>
              <a:ext cx="983682" cy="230833"/>
            </a:xfrm>
            <a:prstGeom prst="rect">
              <a:avLst/>
            </a:prstGeom>
            <a:noFill/>
          </p:spPr>
          <p:txBody>
            <a:bodyPr wrap="none">
              <a:normAutofit fontScale="85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a:ln>
                    <a:noFill/>
                  </a:ln>
                  <a:solidFill>
                    <a:prstClr val="white"/>
                  </a:solidFill>
                  <a:effectLst/>
                  <a:uLnTx/>
                  <a:uFillTx/>
                  <a:cs typeface="+mn-ea"/>
                  <a:sym typeface="+mn-lt"/>
                </a:rPr>
                <a:t>标题文本预设 </a:t>
              </a:r>
            </a:p>
          </p:txBody>
        </p:sp>
        <p:sp>
          <p:nvSpPr>
            <p:cNvPr id="17" name="Rectangle 35">
              <a:extLst>
                <a:ext uri="{FF2B5EF4-FFF2-40B4-BE49-F238E27FC236}">
                  <a16:creationId xmlns:a16="http://schemas.microsoft.com/office/drawing/2014/main" id="{42DF3C67-28C3-4A6F-BD2A-0A829B042967}"/>
                </a:ext>
              </a:extLst>
            </p:cNvPr>
            <p:cNvSpPr/>
            <p:nvPr/>
          </p:nvSpPr>
          <p:spPr>
            <a:xfrm>
              <a:off x="3058264" y="2178427"/>
              <a:ext cx="662833" cy="536686"/>
            </a:xfrm>
            <a:prstGeom prst="rect">
              <a:avLst/>
            </a:prstGeom>
          </p:spPr>
          <p:txBody>
            <a:bodyPr wrap="square" anchor="ctr" anchorCtr="1">
              <a:normAutofit fontScale="85000" lnSpcReduction="1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cs typeface="+mn-ea"/>
                  <a:sym typeface="+mn-lt"/>
                </a:rPr>
                <a:t>此部分内容作为文字排版占位显示 。</a:t>
              </a:r>
            </a:p>
          </p:txBody>
        </p:sp>
      </p:grpSp>
      <p:grpSp>
        <p:nvGrpSpPr>
          <p:cNvPr id="18" name="组合 17">
            <a:extLst>
              <a:ext uri="{FF2B5EF4-FFF2-40B4-BE49-F238E27FC236}">
                <a16:creationId xmlns:a16="http://schemas.microsoft.com/office/drawing/2014/main" id="{CA8C70A6-1ABB-44CF-AAAF-36192D4CFC09}"/>
              </a:ext>
            </a:extLst>
          </p:cNvPr>
          <p:cNvGrpSpPr/>
          <p:nvPr/>
        </p:nvGrpSpPr>
        <p:grpSpPr>
          <a:xfrm>
            <a:off x="6211765" y="1872016"/>
            <a:ext cx="2617788" cy="2887663"/>
            <a:chOff x="4437367" y="996818"/>
            <a:chExt cx="1963341" cy="2165747"/>
          </a:xfrm>
        </p:grpSpPr>
        <p:sp>
          <p:nvSpPr>
            <p:cNvPr id="19" name="Freeform: Shape 16">
              <a:extLst>
                <a:ext uri="{FF2B5EF4-FFF2-40B4-BE49-F238E27FC236}">
                  <a16:creationId xmlns:a16="http://schemas.microsoft.com/office/drawing/2014/main" id="{CE8A4FAF-E6AF-45B3-BEB3-BF63E16C40E6}"/>
                </a:ext>
              </a:extLst>
            </p:cNvPr>
            <p:cNvSpPr>
              <a:spLocks/>
            </p:cNvSpPr>
            <p:nvPr/>
          </p:nvSpPr>
          <p:spPr bwMode="auto">
            <a:xfrm>
              <a:off x="4437367" y="996818"/>
              <a:ext cx="1963341" cy="2165747"/>
            </a:xfrm>
            <a:custGeom>
              <a:avLst/>
              <a:gdLst>
                <a:gd name="T0" fmla="*/ 239 w 697"/>
                <a:gd name="T1" fmla="*/ 767 h 767"/>
                <a:gd name="T2" fmla="*/ 212 w 697"/>
                <a:gd name="T3" fmla="*/ 766 h 767"/>
                <a:gd name="T4" fmla="*/ 4 w 697"/>
                <a:gd name="T5" fmla="*/ 355 h 767"/>
                <a:gd name="T6" fmla="*/ 32 w 697"/>
                <a:gd name="T7" fmla="*/ 315 h 767"/>
                <a:gd name="T8" fmla="*/ 427 w 697"/>
                <a:gd name="T9" fmla="*/ 315 h 767"/>
                <a:gd name="T10" fmla="*/ 544 w 697"/>
                <a:gd name="T11" fmla="*/ 91 h 767"/>
                <a:gd name="T12" fmla="*/ 620 w 697"/>
                <a:gd name="T13" fmla="*/ 78 h 767"/>
                <a:gd name="T14" fmla="*/ 681 w 697"/>
                <a:gd name="T15" fmla="*/ 206 h 767"/>
                <a:gd name="T16" fmla="*/ 639 w 697"/>
                <a:gd name="T17" fmla="*/ 254 h 767"/>
                <a:gd name="T18" fmla="*/ 504 w 697"/>
                <a:gd name="T19" fmla="*/ 256 h 767"/>
                <a:gd name="T20" fmla="*/ 239 w 697"/>
                <a:gd name="T21" fmla="*/ 767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7" h="767">
                  <a:moveTo>
                    <a:pt x="239" y="767"/>
                  </a:moveTo>
                  <a:cubicBezTo>
                    <a:pt x="212" y="766"/>
                    <a:pt x="212" y="766"/>
                    <a:pt x="212" y="766"/>
                  </a:cubicBezTo>
                  <a:cubicBezTo>
                    <a:pt x="4" y="355"/>
                    <a:pt x="4" y="355"/>
                    <a:pt x="4" y="355"/>
                  </a:cubicBezTo>
                  <a:cubicBezTo>
                    <a:pt x="4" y="355"/>
                    <a:pt x="0" y="319"/>
                    <a:pt x="32" y="315"/>
                  </a:cubicBezTo>
                  <a:cubicBezTo>
                    <a:pt x="427" y="315"/>
                    <a:pt x="427" y="315"/>
                    <a:pt x="427" y="315"/>
                  </a:cubicBezTo>
                  <a:cubicBezTo>
                    <a:pt x="544" y="91"/>
                    <a:pt x="544" y="91"/>
                    <a:pt x="544" y="91"/>
                  </a:cubicBezTo>
                  <a:cubicBezTo>
                    <a:pt x="544" y="91"/>
                    <a:pt x="576" y="0"/>
                    <a:pt x="620" y="78"/>
                  </a:cubicBezTo>
                  <a:cubicBezTo>
                    <a:pt x="681" y="206"/>
                    <a:pt x="681" y="206"/>
                    <a:pt x="681" y="206"/>
                  </a:cubicBezTo>
                  <a:cubicBezTo>
                    <a:pt x="681" y="206"/>
                    <a:pt x="697" y="263"/>
                    <a:pt x="639" y="254"/>
                  </a:cubicBezTo>
                  <a:cubicBezTo>
                    <a:pt x="504" y="256"/>
                    <a:pt x="504" y="256"/>
                    <a:pt x="504" y="256"/>
                  </a:cubicBezTo>
                  <a:lnTo>
                    <a:pt x="239" y="767"/>
                  </a:lnTo>
                  <a:close/>
                </a:path>
              </a:pathLst>
            </a:custGeom>
            <a:solidFill>
              <a:schemeClr val="accent5">
                <a:lumMod val="10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20" name="Freeform: Shape 17">
              <a:extLst>
                <a:ext uri="{FF2B5EF4-FFF2-40B4-BE49-F238E27FC236}">
                  <a16:creationId xmlns:a16="http://schemas.microsoft.com/office/drawing/2014/main" id="{AD030CD7-4965-4D5C-A1FC-73C208D11D2F}"/>
                </a:ext>
              </a:extLst>
            </p:cNvPr>
            <p:cNvSpPr>
              <a:spLocks/>
            </p:cNvSpPr>
            <p:nvPr/>
          </p:nvSpPr>
          <p:spPr bwMode="auto">
            <a:xfrm>
              <a:off x="5965665" y="1355799"/>
              <a:ext cx="236241" cy="227878"/>
            </a:xfrm>
            <a:custGeom>
              <a:avLst/>
              <a:gdLst>
                <a:gd name="T0" fmla="*/ 425 w 497"/>
                <a:gd name="T1" fmla="*/ 160 h 480"/>
                <a:gd name="T2" fmla="*/ 425 w 497"/>
                <a:gd name="T3" fmla="*/ 160 h 480"/>
                <a:gd name="T4" fmla="*/ 372 w 497"/>
                <a:gd name="T5" fmla="*/ 18 h 480"/>
                <a:gd name="T6" fmla="*/ 346 w 497"/>
                <a:gd name="T7" fmla="*/ 9 h 480"/>
                <a:gd name="T8" fmla="*/ 9 w 497"/>
                <a:gd name="T9" fmla="*/ 134 h 480"/>
                <a:gd name="T10" fmla="*/ 0 w 497"/>
                <a:gd name="T11" fmla="*/ 160 h 480"/>
                <a:gd name="T12" fmla="*/ 53 w 497"/>
                <a:gd name="T13" fmla="*/ 302 h 480"/>
                <a:gd name="T14" fmla="*/ 53 w 497"/>
                <a:gd name="T15" fmla="*/ 222 h 480"/>
                <a:gd name="T16" fmla="*/ 115 w 497"/>
                <a:gd name="T17" fmla="*/ 160 h 480"/>
                <a:gd name="T18" fmla="*/ 203 w 497"/>
                <a:gd name="T19" fmla="*/ 160 h 480"/>
                <a:gd name="T20" fmla="*/ 309 w 497"/>
                <a:gd name="T21" fmla="*/ 89 h 480"/>
                <a:gd name="T22" fmla="*/ 372 w 497"/>
                <a:gd name="T23" fmla="*/ 160 h 480"/>
                <a:gd name="T24" fmla="*/ 425 w 497"/>
                <a:gd name="T25" fmla="*/ 160 h 480"/>
                <a:gd name="T26" fmla="*/ 478 w 497"/>
                <a:gd name="T27" fmla="*/ 204 h 480"/>
                <a:gd name="T28" fmla="*/ 478 w 497"/>
                <a:gd name="T29" fmla="*/ 204 h 480"/>
                <a:gd name="T30" fmla="*/ 115 w 497"/>
                <a:gd name="T31" fmla="*/ 204 h 480"/>
                <a:gd name="T32" fmla="*/ 97 w 497"/>
                <a:gd name="T33" fmla="*/ 222 h 480"/>
                <a:gd name="T34" fmla="*/ 97 w 497"/>
                <a:gd name="T35" fmla="*/ 462 h 480"/>
                <a:gd name="T36" fmla="*/ 115 w 497"/>
                <a:gd name="T37" fmla="*/ 479 h 480"/>
                <a:gd name="T38" fmla="*/ 478 w 497"/>
                <a:gd name="T39" fmla="*/ 479 h 480"/>
                <a:gd name="T40" fmla="*/ 496 w 497"/>
                <a:gd name="T41" fmla="*/ 462 h 480"/>
                <a:gd name="T42" fmla="*/ 496 w 497"/>
                <a:gd name="T43" fmla="*/ 222 h 480"/>
                <a:gd name="T44" fmla="*/ 478 w 497"/>
                <a:gd name="T45" fmla="*/ 204 h 480"/>
                <a:gd name="T46" fmla="*/ 452 w 497"/>
                <a:gd name="T47" fmla="*/ 426 h 480"/>
                <a:gd name="T48" fmla="*/ 452 w 497"/>
                <a:gd name="T49" fmla="*/ 426 h 480"/>
                <a:gd name="T50" fmla="*/ 150 w 497"/>
                <a:gd name="T51" fmla="*/ 426 h 480"/>
                <a:gd name="T52" fmla="*/ 150 w 497"/>
                <a:gd name="T53" fmla="*/ 391 h 480"/>
                <a:gd name="T54" fmla="*/ 195 w 497"/>
                <a:gd name="T55" fmla="*/ 275 h 480"/>
                <a:gd name="T56" fmla="*/ 265 w 497"/>
                <a:gd name="T57" fmla="*/ 364 h 480"/>
                <a:gd name="T58" fmla="*/ 328 w 497"/>
                <a:gd name="T59" fmla="*/ 302 h 480"/>
                <a:gd name="T60" fmla="*/ 416 w 497"/>
                <a:gd name="T61" fmla="*/ 266 h 480"/>
                <a:gd name="T62" fmla="*/ 452 w 497"/>
                <a:gd name="T63" fmla="*/ 347 h 480"/>
                <a:gd name="T64" fmla="*/ 452 w 497"/>
                <a:gd name="T65" fmla="*/ 426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7" h="480">
                  <a:moveTo>
                    <a:pt x="425" y="160"/>
                  </a:moveTo>
                  <a:lnTo>
                    <a:pt x="425" y="160"/>
                  </a:lnTo>
                  <a:cubicBezTo>
                    <a:pt x="372" y="18"/>
                    <a:pt x="372" y="18"/>
                    <a:pt x="372" y="18"/>
                  </a:cubicBezTo>
                  <a:cubicBezTo>
                    <a:pt x="372" y="9"/>
                    <a:pt x="354" y="0"/>
                    <a:pt x="346" y="9"/>
                  </a:cubicBezTo>
                  <a:cubicBezTo>
                    <a:pt x="9" y="134"/>
                    <a:pt x="9" y="134"/>
                    <a:pt x="9" y="134"/>
                  </a:cubicBezTo>
                  <a:cubicBezTo>
                    <a:pt x="0" y="134"/>
                    <a:pt x="0" y="143"/>
                    <a:pt x="0" y="160"/>
                  </a:cubicBezTo>
                  <a:cubicBezTo>
                    <a:pt x="53" y="302"/>
                    <a:pt x="53" y="302"/>
                    <a:pt x="53" y="302"/>
                  </a:cubicBezTo>
                  <a:cubicBezTo>
                    <a:pt x="53" y="222"/>
                    <a:pt x="53" y="222"/>
                    <a:pt x="53" y="222"/>
                  </a:cubicBezTo>
                  <a:cubicBezTo>
                    <a:pt x="53" y="187"/>
                    <a:pt x="80" y="160"/>
                    <a:pt x="115" y="160"/>
                  </a:cubicBezTo>
                  <a:cubicBezTo>
                    <a:pt x="203" y="160"/>
                    <a:pt x="203" y="160"/>
                    <a:pt x="203" y="160"/>
                  </a:cubicBezTo>
                  <a:cubicBezTo>
                    <a:pt x="309" y="89"/>
                    <a:pt x="309" y="89"/>
                    <a:pt x="309" y="89"/>
                  </a:cubicBezTo>
                  <a:cubicBezTo>
                    <a:pt x="372" y="160"/>
                    <a:pt x="372" y="160"/>
                    <a:pt x="372" y="160"/>
                  </a:cubicBezTo>
                  <a:lnTo>
                    <a:pt x="425" y="160"/>
                  </a:lnTo>
                  <a:close/>
                  <a:moveTo>
                    <a:pt x="478" y="204"/>
                  </a:moveTo>
                  <a:lnTo>
                    <a:pt x="478" y="204"/>
                  </a:lnTo>
                  <a:cubicBezTo>
                    <a:pt x="115" y="204"/>
                    <a:pt x="115" y="204"/>
                    <a:pt x="115" y="204"/>
                  </a:cubicBezTo>
                  <a:cubicBezTo>
                    <a:pt x="106" y="204"/>
                    <a:pt x="97" y="213"/>
                    <a:pt x="97" y="222"/>
                  </a:cubicBezTo>
                  <a:cubicBezTo>
                    <a:pt x="97" y="462"/>
                    <a:pt x="97" y="462"/>
                    <a:pt x="97" y="462"/>
                  </a:cubicBezTo>
                  <a:cubicBezTo>
                    <a:pt x="97" y="470"/>
                    <a:pt x="106" y="479"/>
                    <a:pt x="115" y="479"/>
                  </a:cubicBezTo>
                  <a:cubicBezTo>
                    <a:pt x="478" y="479"/>
                    <a:pt x="478" y="479"/>
                    <a:pt x="478" y="479"/>
                  </a:cubicBezTo>
                  <a:cubicBezTo>
                    <a:pt x="487" y="479"/>
                    <a:pt x="496" y="470"/>
                    <a:pt x="496" y="462"/>
                  </a:cubicBezTo>
                  <a:cubicBezTo>
                    <a:pt x="496" y="222"/>
                    <a:pt x="496" y="222"/>
                    <a:pt x="496" y="222"/>
                  </a:cubicBezTo>
                  <a:cubicBezTo>
                    <a:pt x="496" y="213"/>
                    <a:pt x="487" y="204"/>
                    <a:pt x="478" y="204"/>
                  </a:cubicBezTo>
                  <a:close/>
                  <a:moveTo>
                    <a:pt x="452" y="426"/>
                  </a:moveTo>
                  <a:lnTo>
                    <a:pt x="452" y="426"/>
                  </a:lnTo>
                  <a:cubicBezTo>
                    <a:pt x="150" y="426"/>
                    <a:pt x="150" y="426"/>
                    <a:pt x="150" y="426"/>
                  </a:cubicBezTo>
                  <a:cubicBezTo>
                    <a:pt x="150" y="391"/>
                    <a:pt x="150" y="391"/>
                    <a:pt x="150" y="391"/>
                  </a:cubicBezTo>
                  <a:cubicBezTo>
                    <a:pt x="195" y="275"/>
                    <a:pt x="195" y="275"/>
                    <a:pt x="195" y="275"/>
                  </a:cubicBezTo>
                  <a:cubicBezTo>
                    <a:pt x="265" y="364"/>
                    <a:pt x="265" y="364"/>
                    <a:pt x="265" y="364"/>
                  </a:cubicBezTo>
                  <a:cubicBezTo>
                    <a:pt x="328" y="302"/>
                    <a:pt x="328" y="302"/>
                    <a:pt x="328" y="302"/>
                  </a:cubicBezTo>
                  <a:cubicBezTo>
                    <a:pt x="416" y="266"/>
                    <a:pt x="416" y="266"/>
                    <a:pt x="416" y="266"/>
                  </a:cubicBezTo>
                  <a:cubicBezTo>
                    <a:pt x="452" y="347"/>
                    <a:pt x="452" y="347"/>
                    <a:pt x="452" y="347"/>
                  </a:cubicBezTo>
                  <a:lnTo>
                    <a:pt x="452" y="426"/>
                  </a:lnTo>
                  <a:close/>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21" name="TextBox 18">
              <a:extLst>
                <a:ext uri="{FF2B5EF4-FFF2-40B4-BE49-F238E27FC236}">
                  <a16:creationId xmlns:a16="http://schemas.microsoft.com/office/drawing/2014/main" id="{3C4681B3-409A-40AC-8203-BCB4AE32B4D5}"/>
                </a:ext>
              </a:extLst>
            </p:cNvPr>
            <p:cNvSpPr txBox="1"/>
            <p:nvPr/>
          </p:nvSpPr>
          <p:spPr>
            <a:xfrm>
              <a:off x="4570114" y="1934146"/>
              <a:ext cx="978671" cy="230833"/>
            </a:xfrm>
            <a:prstGeom prst="rect">
              <a:avLst/>
            </a:prstGeom>
            <a:noFill/>
          </p:spPr>
          <p:txBody>
            <a:bodyPr wrap="none">
              <a:normAutofit fontScale="85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a:ln>
                    <a:noFill/>
                  </a:ln>
                  <a:solidFill>
                    <a:prstClr val="white"/>
                  </a:solidFill>
                  <a:effectLst/>
                  <a:uLnTx/>
                  <a:uFillTx/>
                  <a:cs typeface="+mn-ea"/>
                  <a:sym typeface="+mn-lt"/>
                </a:rPr>
                <a:t>标题文本预设 </a:t>
              </a:r>
            </a:p>
          </p:txBody>
        </p:sp>
        <p:sp>
          <p:nvSpPr>
            <p:cNvPr id="22" name="Rectangle 38">
              <a:extLst>
                <a:ext uri="{FF2B5EF4-FFF2-40B4-BE49-F238E27FC236}">
                  <a16:creationId xmlns:a16="http://schemas.microsoft.com/office/drawing/2014/main" id="{428B28F4-738F-4C6F-86BA-71DC316B0A77}"/>
                </a:ext>
              </a:extLst>
            </p:cNvPr>
            <p:cNvSpPr/>
            <p:nvPr/>
          </p:nvSpPr>
          <p:spPr>
            <a:xfrm>
              <a:off x="4744507" y="2178427"/>
              <a:ext cx="662833" cy="536686"/>
            </a:xfrm>
            <a:prstGeom prst="rect">
              <a:avLst/>
            </a:prstGeom>
          </p:spPr>
          <p:txBody>
            <a:bodyPr wrap="square" anchor="ctr" anchorCtr="1">
              <a:normAutofit fontScale="85000" lnSpcReduction="1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cs typeface="+mn-ea"/>
                  <a:sym typeface="+mn-lt"/>
                </a:rPr>
                <a:t>此部分内容作为文字排版占位显示 。</a:t>
              </a:r>
            </a:p>
          </p:txBody>
        </p:sp>
      </p:grpSp>
      <p:grpSp>
        <p:nvGrpSpPr>
          <p:cNvPr id="23" name="组合 22">
            <a:extLst>
              <a:ext uri="{FF2B5EF4-FFF2-40B4-BE49-F238E27FC236}">
                <a16:creationId xmlns:a16="http://schemas.microsoft.com/office/drawing/2014/main" id="{6AE6BE70-4BE8-4834-89C6-C636D0AC4B7E}"/>
              </a:ext>
            </a:extLst>
          </p:cNvPr>
          <p:cNvGrpSpPr/>
          <p:nvPr/>
        </p:nvGrpSpPr>
        <p:grpSpPr>
          <a:xfrm>
            <a:off x="8470529" y="1861515"/>
            <a:ext cx="2617788" cy="2887663"/>
            <a:chOff x="6131440" y="988942"/>
            <a:chExt cx="1963341" cy="2165747"/>
          </a:xfrm>
        </p:grpSpPr>
        <p:sp>
          <p:nvSpPr>
            <p:cNvPr id="24" name="Freeform: Shape 21">
              <a:extLst>
                <a:ext uri="{FF2B5EF4-FFF2-40B4-BE49-F238E27FC236}">
                  <a16:creationId xmlns:a16="http://schemas.microsoft.com/office/drawing/2014/main" id="{459D6494-00B5-413C-9CB8-CEB32F17289A}"/>
                </a:ext>
              </a:extLst>
            </p:cNvPr>
            <p:cNvSpPr>
              <a:spLocks/>
            </p:cNvSpPr>
            <p:nvPr/>
          </p:nvSpPr>
          <p:spPr bwMode="auto">
            <a:xfrm>
              <a:off x="6131440" y="988942"/>
              <a:ext cx="1963341" cy="2165747"/>
            </a:xfrm>
            <a:custGeom>
              <a:avLst/>
              <a:gdLst>
                <a:gd name="T0" fmla="*/ 239 w 697"/>
                <a:gd name="T1" fmla="*/ 767 h 767"/>
                <a:gd name="T2" fmla="*/ 212 w 697"/>
                <a:gd name="T3" fmla="*/ 766 h 767"/>
                <a:gd name="T4" fmla="*/ 4 w 697"/>
                <a:gd name="T5" fmla="*/ 355 h 767"/>
                <a:gd name="T6" fmla="*/ 32 w 697"/>
                <a:gd name="T7" fmla="*/ 315 h 767"/>
                <a:gd name="T8" fmla="*/ 427 w 697"/>
                <a:gd name="T9" fmla="*/ 315 h 767"/>
                <a:gd name="T10" fmla="*/ 544 w 697"/>
                <a:gd name="T11" fmla="*/ 91 h 767"/>
                <a:gd name="T12" fmla="*/ 620 w 697"/>
                <a:gd name="T13" fmla="*/ 78 h 767"/>
                <a:gd name="T14" fmla="*/ 681 w 697"/>
                <a:gd name="T15" fmla="*/ 206 h 767"/>
                <a:gd name="T16" fmla="*/ 639 w 697"/>
                <a:gd name="T17" fmla="*/ 254 h 767"/>
                <a:gd name="T18" fmla="*/ 504 w 697"/>
                <a:gd name="T19" fmla="*/ 256 h 767"/>
                <a:gd name="T20" fmla="*/ 239 w 697"/>
                <a:gd name="T21" fmla="*/ 767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7" h="767">
                  <a:moveTo>
                    <a:pt x="239" y="767"/>
                  </a:moveTo>
                  <a:cubicBezTo>
                    <a:pt x="212" y="766"/>
                    <a:pt x="212" y="766"/>
                    <a:pt x="212" y="766"/>
                  </a:cubicBezTo>
                  <a:cubicBezTo>
                    <a:pt x="4" y="355"/>
                    <a:pt x="4" y="355"/>
                    <a:pt x="4" y="355"/>
                  </a:cubicBezTo>
                  <a:cubicBezTo>
                    <a:pt x="4" y="355"/>
                    <a:pt x="0" y="319"/>
                    <a:pt x="32" y="315"/>
                  </a:cubicBezTo>
                  <a:cubicBezTo>
                    <a:pt x="427" y="315"/>
                    <a:pt x="427" y="315"/>
                    <a:pt x="427" y="315"/>
                  </a:cubicBezTo>
                  <a:cubicBezTo>
                    <a:pt x="544" y="91"/>
                    <a:pt x="544" y="91"/>
                    <a:pt x="544" y="91"/>
                  </a:cubicBezTo>
                  <a:cubicBezTo>
                    <a:pt x="544" y="91"/>
                    <a:pt x="576" y="0"/>
                    <a:pt x="620" y="78"/>
                  </a:cubicBezTo>
                  <a:cubicBezTo>
                    <a:pt x="681" y="206"/>
                    <a:pt x="681" y="206"/>
                    <a:pt x="681" y="206"/>
                  </a:cubicBezTo>
                  <a:cubicBezTo>
                    <a:pt x="681" y="206"/>
                    <a:pt x="697" y="263"/>
                    <a:pt x="639" y="254"/>
                  </a:cubicBezTo>
                  <a:cubicBezTo>
                    <a:pt x="504" y="256"/>
                    <a:pt x="504" y="256"/>
                    <a:pt x="504" y="256"/>
                  </a:cubicBezTo>
                  <a:lnTo>
                    <a:pt x="239" y="767"/>
                  </a:lnTo>
                  <a:close/>
                </a:path>
              </a:pathLst>
            </a:custGeom>
            <a:solidFill>
              <a:schemeClr val="accent3"/>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25" name="Freeform: Shape 22">
              <a:extLst>
                <a:ext uri="{FF2B5EF4-FFF2-40B4-BE49-F238E27FC236}">
                  <a16:creationId xmlns:a16="http://schemas.microsoft.com/office/drawing/2014/main" id="{C15ED55A-856A-40CF-8695-53A2A2B2AD93}"/>
                </a:ext>
              </a:extLst>
            </p:cNvPr>
            <p:cNvSpPr>
              <a:spLocks/>
            </p:cNvSpPr>
            <p:nvPr/>
          </p:nvSpPr>
          <p:spPr bwMode="auto">
            <a:xfrm>
              <a:off x="7631318" y="1366423"/>
              <a:ext cx="246700" cy="251489"/>
            </a:xfrm>
            <a:custGeom>
              <a:avLst/>
              <a:gdLst>
                <a:gd name="T0" fmla="*/ 275 w 452"/>
                <a:gd name="T1" fmla="*/ 301 h 462"/>
                <a:gd name="T2" fmla="*/ 275 w 452"/>
                <a:gd name="T3" fmla="*/ 301 h 462"/>
                <a:gd name="T4" fmla="*/ 434 w 452"/>
                <a:gd name="T5" fmla="*/ 26 h 462"/>
                <a:gd name="T6" fmla="*/ 434 w 452"/>
                <a:gd name="T7" fmla="*/ 18 h 462"/>
                <a:gd name="T8" fmla="*/ 425 w 452"/>
                <a:gd name="T9" fmla="*/ 18 h 462"/>
                <a:gd name="T10" fmla="*/ 159 w 452"/>
                <a:gd name="T11" fmla="*/ 178 h 462"/>
                <a:gd name="T12" fmla="*/ 9 w 452"/>
                <a:gd name="T13" fmla="*/ 301 h 462"/>
                <a:gd name="T14" fmla="*/ 35 w 452"/>
                <a:gd name="T15" fmla="*/ 328 h 462"/>
                <a:gd name="T16" fmla="*/ 88 w 452"/>
                <a:gd name="T17" fmla="*/ 310 h 462"/>
                <a:gd name="T18" fmla="*/ 151 w 452"/>
                <a:gd name="T19" fmla="*/ 372 h 462"/>
                <a:gd name="T20" fmla="*/ 133 w 452"/>
                <a:gd name="T21" fmla="*/ 425 h 462"/>
                <a:gd name="T22" fmla="*/ 151 w 452"/>
                <a:gd name="T23" fmla="*/ 452 h 462"/>
                <a:gd name="T24" fmla="*/ 275 w 452"/>
                <a:gd name="T25" fmla="*/ 301 h 462"/>
                <a:gd name="T26" fmla="*/ 301 w 452"/>
                <a:gd name="T27" fmla="*/ 150 h 462"/>
                <a:gd name="T28" fmla="*/ 301 w 452"/>
                <a:gd name="T29" fmla="*/ 150 h 462"/>
                <a:gd name="T30" fmla="*/ 301 w 452"/>
                <a:gd name="T31" fmla="*/ 97 h 462"/>
                <a:gd name="T32" fmla="*/ 354 w 452"/>
                <a:gd name="T33" fmla="*/ 97 h 462"/>
                <a:gd name="T34" fmla="*/ 354 w 452"/>
                <a:gd name="T35" fmla="*/ 150 h 462"/>
                <a:gd name="T36" fmla="*/ 301 w 452"/>
                <a:gd name="T37" fmla="*/ 15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26" name="TextBox 23">
              <a:extLst>
                <a:ext uri="{FF2B5EF4-FFF2-40B4-BE49-F238E27FC236}">
                  <a16:creationId xmlns:a16="http://schemas.microsoft.com/office/drawing/2014/main" id="{DC5A6A60-75A9-48FC-824E-EC16FB3F584F}"/>
                </a:ext>
              </a:extLst>
            </p:cNvPr>
            <p:cNvSpPr txBox="1"/>
            <p:nvPr/>
          </p:nvSpPr>
          <p:spPr>
            <a:xfrm>
              <a:off x="6272550" y="1934146"/>
              <a:ext cx="983682" cy="230833"/>
            </a:xfrm>
            <a:prstGeom prst="rect">
              <a:avLst/>
            </a:prstGeom>
            <a:noFill/>
          </p:spPr>
          <p:txBody>
            <a:bodyPr wrap="none">
              <a:normAutofit fontScale="85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a:ln>
                    <a:noFill/>
                  </a:ln>
                  <a:solidFill>
                    <a:prstClr val="white"/>
                  </a:solidFill>
                  <a:effectLst/>
                  <a:uLnTx/>
                  <a:uFillTx/>
                  <a:cs typeface="+mn-ea"/>
                  <a:sym typeface="+mn-lt"/>
                </a:rPr>
                <a:t>标题文本预设 </a:t>
              </a:r>
            </a:p>
          </p:txBody>
        </p:sp>
        <p:sp>
          <p:nvSpPr>
            <p:cNvPr id="27" name="Rectangle 48">
              <a:extLst>
                <a:ext uri="{FF2B5EF4-FFF2-40B4-BE49-F238E27FC236}">
                  <a16:creationId xmlns:a16="http://schemas.microsoft.com/office/drawing/2014/main" id="{C46423DD-9D07-4AC1-A111-DCEB48261FBA}"/>
                </a:ext>
              </a:extLst>
            </p:cNvPr>
            <p:cNvSpPr/>
            <p:nvPr/>
          </p:nvSpPr>
          <p:spPr>
            <a:xfrm>
              <a:off x="6430029" y="2178427"/>
              <a:ext cx="662833" cy="536686"/>
            </a:xfrm>
            <a:prstGeom prst="rect">
              <a:avLst/>
            </a:prstGeom>
          </p:spPr>
          <p:txBody>
            <a:bodyPr wrap="square" anchor="ctr" anchorCtr="1">
              <a:normAutofit fontScale="85000" lnSpcReduction="1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white"/>
                  </a:solidFill>
                  <a:effectLst/>
                  <a:uLnTx/>
                  <a:uFillTx/>
                  <a:cs typeface="+mn-ea"/>
                  <a:sym typeface="+mn-lt"/>
                </a:rPr>
                <a:t>此部分内容作为文字排版占位显示 。</a:t>
              </a:r>
            </a:p>
          </p:txBody>
        </p:sp>
      </p:grpSp>
      <p:grpSp>
        <p:nvGrpSpPr>
          <p:cNvPr id="28" name="组合 27">
            <a:extLst>
              <a:ext uri="{FF2B5EF4-FFF2-40B4-BE49-F238E27FC236}">
                <a16:creationId xmlns:a16="http://schemas.microsoft.com/office/drawing/2014/main" id="{00E896DA-6F4D-402B-9991-EADA9147D9D0}"/>
              </a:ext>
            </a:extLst>
          </p:cNvPr>
          <p:cNvGrpSpPr/>
          <p:nvPr/>
        </p:nvGrpSpPr>
        <p:grpSpPr>
          <a:xfrm>
            <a:off x="4174094" y="3067195"/>
            <a:ext cx="2617788" cy="2889249"/>
            <a:chOff x="2909114" y="1893202"/>
            <a:chExt cx="1963341" cy="2166937"/>
          </a:xfrm>
        </p:grpSpPr>
        <p:sp>
          <p:nvSpPr>
            <p:cNvPr id="29" name="Freeform: Shape 31">
              <a:extLst>
                <a:ext uri="{FF2B5EF4-FFF2-40B4-BE49-F238E27FC236}">
                  <a16:creationId xmlns:a16="http://schemas.microsoft.com/office/drawing/2014/main" id="{6A5F5CB4-BF2B-42BF-9053-05E6FCD44B62}"/>
                </a:ext>
              </a:extLst>
            </p:cNvPr>
            <p:cNvSpPr>
              <a:spLocks/>
            </p:cNvSpPr>
            <p:nvPr/>
          </p:nvSpPr>
          <p:spPr bwMode="auto">
            <a:xfrm rot="10800000">
              <a:off x="2909114" y="1893202"/>
              <a:ext cx="1963341" cy="2166937"/>
            </a:xfrm>
            <a:custGeom>
              <a:avLst/>
              <a:gdLst>
                <a:gd name="T0" fmla="*/ 239 w 697"/>
                <a:gd name="T1" fmla="*/ 767 h 767"/>
                <a:gd name="T2" fmla="*/ 212 w 697"/>
                <a:gd name="T3" fmla="*/ 766 h 767"/>
                <a:gd name="T4" fmla="*/ 4 w 697"/>
                <a:gd name="T5" fmla="*/ 355 h 767"/>
                <a:gd name="T6" fmla="*/ 32 w 697"/>
                <a:gd name="T7" fmla="*/ 315 h 767"/>
                <a:gd name="T8" fmla="*/ 427 w 697"/>
                <a:gd name="T9" fmla="*/ 315 h 767"/>
                <a:gd name="T10" fmla="*/ 544 w 697"/>
                <a:gd name="T11" fmla="*/ 91 h 767"/>
                <a:gd name="T12" fmla="*/ 620 w 697"/>
                <a:gd name="T13" fmla="*/ 78 h 767"/>
                <a:gd name="T14" fmla="*/ 681 w 697"/>
                <a:gd name="T15" fmla="*/ 206 h 767"/>
                <a:gd name="T16" fmla="*/ 639 w 697"/>
                <a:gd name="T17" fmla="*/ 254 h 767"/>
                <a:gd name="T18" fmla="*/ 504 w 697"/>
                <a:gd name="T19" fmla="*/ 256 h 767"/>
                <a:gd name="T20" fmla="*/ 239 w 697"/>
                <a:gd name="T21" fmla="*/ 767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7" h="767">
                  <a:moveTo>
                    <a:pt x="239" y="767"/>
                  </a:moveTo>
                  <a:cubicBezTo>
                    <a:pt x="212" y="766"/>
                    <a:pt x="212" y="766"/>
                    <a:pt x="212" y="766"/>
                  </a:cubicBezTo>
                  <a:cubicBezTo>
                    <a:pt x="4" y="355"/>
                    <a:pt x="4" y="355"/>
                    <a:pt x="4" y="355"/>
                  </a:cubicBezTo>
                  <a:cubicBezTo>
                    <a:pt x="4" y="355"/>
                    <a:pt x="0" y="319"/>
                    <a:pt x="32" y="315"/>
                  </a:cubicBezTo>
                  <a:cubicBezTo>
                    <a:pt x="427" y="315"/>
                    <a:pt x="427" y="315"/>
                    <a:pt x="427" y="315"/>
                  </a:cubicBezTo>
                  <a:cubicBezTo>
                    <a:pt x="544" y="91"/>
                    <a:pt x="544" y="91"/>
                    <a:pt x="544" y="91"/>
                  </a:cubicBezTo>
                  <a:cubicBezTo>
                    <a:pt x="544" y="91"/>
                    <a:pt x="576" y="0"/>
                    <a:pt x="620" y="78"/>
                  </a:cubicBezTo>
                  <a:cubicBezTo>
                    <a:pt x="681" y="206"/>
                    <a:pt x="681" y="206"/>
                    <a:pt x="681" y="206"/>
                  </a:cubicBezTo>
                  <a:cubicBezTo>
                    <a:pt x="681" y="206"/>
                    <a:pt x="697" y="263"/>
                    <a:pt x="639" y="254"/>
                  </a:cubicBezTo>
                  <a:cubicBezTo>
                    <a:pt x="504" y="256"/>
                    <a:pt x="504" y="256"/>
                    <a:pt x="504" y="256"/>
                  </a:cubicBezTo>
                  <a:lnTo>
                    <a:pt x="239" y="767"/>
                  </a:lnTo>
                  <a:close/>
                </a:path>
              </a:pathLst>
            </a:custGeom>
            <a:solidFill>
              <a:schemeClr val="accent4">
                <a:lumMod val="10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30" name="TextBox 33">
              <a:extLst>
                <a:ext uri="{FF2B5EF4-FFF2-40B4-BE49-F238E27FC236}">
                  <a16:creationId xmlns:a16="http://schemas.microsoft.com/office/drawing/2014/main" id="{291D8C90-2421-45AF-A299-488D997618A5}"/>
                </a:ext>
              </a:extLst>
            </p:cNvPr>
            <p:cNvSpPr txBox="1"/>
            <p:nvPr/>
          </p:nvSpPr>
          <p:spPr>
            <a:xfrm>
              <a:off x="3726364" y="2853975"/>
              <a:ext cx="983682" cy="230833"/>
            </a:xfrm>
            <a:prstGeom prst="rect">
              <a:avLst/>
            </a:prstGeom>
            <a:noFill/>
          </p:spPr>
          <p:txBody>
            <a:bodyPr wrap="none">
              <a:normAutofit fontScale="85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a:ln>
                    <a:noFill/>
                  </a:ln>
                  <a:solidFill>
                    <a:prstClr val="white"/>
                  </a:solidFill>
                  <a:effectLst/>
                  <a:uLnTx/>
                  <a:uFillTx/>
                  <a:cs typeface="+mn-ea"/>
                  <a:sym typeface="+mn-lt"/>
                </a:rPr>
                <a:t>标题文本预设 </a:t>
              </a:r>
            </a:p>
          </p:txBody>
        </p:sp>
        <p:sp>
          <p:nvSpPr>
            <p:cNvPr id="31" name="Freeform: Shape 34">
              <a:extLst>
                <a:ext uri="{FF2B5EF4-FFF2-40B4-BE49-F238E27FC236}">
                  <a16:creationId xmlns:a16="http://schemas.microsoft.com/office/drawing/2014/main" id="{A7B30EDE-3465-4A51-A218-3D1DAA563513}"/>
                </a:ext>
              </a:extLst>
            </p:cNvPr>
            <p:cNvSpPr>
              <a:spLocks/>
            </p:cNvSpPr>
            <p:nvPr/>
          </p:nvSpPr>
          <p:spPr bwMode="auto">
            <a:xfrm>
              <a:off x="3123639" y="3446496"/>
              <a:ext cx="199776" cy="207686"/>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32" name="Rectangle 49">
              <a:extLst>
                <a:ext uri="{FF2B5EF4-FFF2-40B4-BE49-F238E27FC236}">
                  <a16:creationId xmlns:a16="http://schemas.microsoft.com/office/drawing/2014/main" id="{1612D31B-EEB5-42F0-A300-7232C28126A9}"/>
                </a:ext>
              </a:extLst>
            </p:cNvPr>
            <p:cNvSpPr/>
            <p:nvPr/>
          </p:nvSpPr>
          <p:spPr>
            <a:xfrm>
              <a:off x="3925055" y="2178427"/>
              <a:ext cx="660061" cy="536686"/>
            </a:xfrm>
            <a:prstGeom prst="rect">
              <a:avLst/>
            </a:prstGeom>
          </p:spPr>
          <p:txBody>
            <a:bodyPr wrap="square">
              <a:normAutofit fontScale="85000" lnSpcReduction="2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200" b="0" i="0" u="none" strike="noStrike" kern="1200" cap="none" spc="0" normalizeH="0" baseline="0" noProof="0">
                  <a:ln>
                    <a:noFill/>
                  </a:ln>
                  <a:solidFill>
                    <a:prstClr val="white"/>
                  </a:solidFill>
                  <a:effectLst/>
                  <a:uLnTx/>
                  <a:uFillTx/>
                  <a:cs typeface="+mn-ea"/>
                  <a:sym typeface="+mn-lt"/>
                </a:rPr>
                <a:t>此部分内</a:t>
              </a:r>
              <a:br>
                <a:rPr kumimoji="0" lang="zh-CN" altLang="en-US" sz="1200" b="0" i="0" u="none" strike="noStrike" kern="1200" cap="none" spc="0" normalizeH="0" baseline="0" noProof="0">
                  <a:ln>
                    <a:noFill/>
                  </a:ln>
                  <a:solidFill>
                    <a:prstClr val="white"/>
                  </a:solidFill>
                  <a:effectLst/>
                  <a:uLnTx/>
                  <a:uFillTx/>
                  <a:cs typeface="+mn-ea"/>
                  <a:sym typeface="+mn-lt"/>
                </a:rPr>
              </a:br>
              <a:r>
                <a:rPr kumimoji="0" lang="zh-CN" altLang="en-US" sz="1200" b="0" i="0" u="none" strike="noStrike" kern="1200" cap="none" spc="0" normalizeH="0" baseline="0" noProof="0">
                  <a:ln>
                    <a:noFill/>
                  </a:ln>
                  <a:solidFill>
                    <a:prstClr val="white"/>
                  </a:solidFill>
                  <a:effectLst/>
                  <a:uLnTx/>
                  <a:uFillTx/>
                  <a:cs typeface="+mn-ea"/>
                  <a:sym typeface="+mn-lt"/>
                </a:rPr>
                <a:t>容作为文字排版占位显示 。</a:t>
              </a:r>
            </a:p>
          </p:txBody>
        </p:sp>
      </p:grpSp>
      <p:grpSp>
        <p:nvGrpSpPr>
          <p:cNvPr id="33" name="组合 32">
            <a:extLst>
              <a:ext uri="{FF2B5EF4-FFF2-40B4-BE49-F238E27FC236}">
                <a16:creationId xmlns:a16="http://schemas.microsoft.com/office/drawing/2014/main" id="{0B1E5CF6-DCCC-47BB-A9D6-6BCD5A9215FC}"/>
              </a:ext>
            </a:extLst>
          </p:cNvPr>
          <p:cNvGrpSpPr/>
          <p:nvPr/>
        </p:nvGrpSpPr>
        <p:grpSpPr>
          <a:xfrm>
            <a:off x="6439028" y="3067195"/>
            <a:ext cx="2617788" cy="2889249"/>
            <a:chOff x="4607814" y="1893202"/>
            <a:chExt cx="1963341" cy="2166937"/>
          </a:xfrm>
        </p:grpSpPr>
        <p:sp>
          <p:nvSpPr>
            <p:cNvPr id="34" name="Freeform: Shape 36">
              <a:extLst>
                <a:ext uri="{FF2B5EF4-FFF2-40B4-BE49-F238E27FC236}">
                  <a16:creationId xmlns:a16="http://schemas.microsoft.com/office/drawing/2014/main" id="{AE7EF6F3-B604-4B49-89CA-98514029DD21}"/>
                </a:ext>
              </a:extLst>
            </p:cNvPr>
            <p:cNvSpPr>
              <a:spLocks/>
            </p:cNvSpPr>
            <p:nvPr/>
          </p:nvSpPr>
          <p:spPr bwMode="auto">
            <a:xfrm rot="10800000">
              <a:off x="4607814" y="1893202"/>
              <a:ext cx="1963341" cy="2166937"/>
            </a:xfrm>
            <a:custGeom>
              <a:avLst/>
              <a:gdLst>
                <a:gd name="T0" fmla="*/ 239 w 697"/>
                <a:gd name="T1" fmla="*/ 767 h 767"/>
                <a:gd name="T2" fmla="*/ 212 w 697"/>
                <a:gd name="T3" fmla="*/ 766 h 767"/>
                <a:gd name="T4" fmla="*/ 4 w 697"/>
                <a:gd name="T5" fmla="*/ 355 h 767"/>
                <a:gd name="T6" fmla="*/ 32 w 697"/>
                <a:gd name="T7" fmla="*/ 315 h 767"/>
                <a:gd name="T8" fmla="*/ 427 w 697"/>
                <a:gd name="T9" fmla="*/ 315 h 767"/>
                <a:gd name="T10" fmla="*/ 544 w 697"/>
                <a:gd name="T11" fmla="*/ 91 h 767"/>
                <a:gd name="T12" fmla="*/ 620 w 697"/>
                <a:gd name="T13" fmla="*/ 78 h 767"/>
                <a:gd name="T14" fmla="*/ 681 w 697"/>
                <a:gd name="T15" fmla="*/ 206 h 767"/>
                <a:gd name="T16" fmla="*/ 639 w 697"/>
                <a:gd name="T17" fmla="*/ 254 h 767"/>
                <a:gd name="T18" fmla="*/ 504 w 697"/>
                <a:gd name="T19" fmla="*/ 256 h 767"/>
                <a:gd name="T20" fmla="*/ 239 w 697"/>
                <a:gd name="T21" fmla="*/ 767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7" h="767">
                  <a:moveTo>
                    <a:pt x="239" y="767"/>
                  </a:moveTo>
                  <a:cubicBezTo>
                    <a:pt x="212" y="766"/>
                    <a:pt x="212" y="766"/>
                    <a:pt x="212" y="766"/>
                  </a:cubicBezTo>
                  <a:cubicBezTo>
                    <a:pt x="4" y="355"/>
                    <a:pt x="4" y="355"/>
                    <a:pt x="4" y="355"/>
                  </a:cubicBezTo>
                  <a:cubicBezTo>
                    <a:pt x="4" y="355"/>
                    <a:pt x="0" y="319"/>
                    <a:pt x="32" y="315"/>
                  </a:cubicBezTo>
                  <a:cubicBezTo>
                    <a:pt x="427" y="315"/>
                    <a:pt x="427" y="315"/>
                    <a:pt x="427" y="315"/>
                  </a:cubicBezTo>
                  <a:cubicBezTo>
                    <a:pt x="544" y="91"/>
                    <a:pt x="544" y="91"/>
                    <a:pt x="544" y="91"/>
                  </a:cubicBezTo>
                  <a:cubicBezTo>
                    <a:pt x="544" y="91"/>
                    <a:pt x="576" y="0"/>
                    <a:pt x="620" y="78"/>
                  </a:cubicBezTo>
                  <a:cubicBezTo>
                    <a:pt x="681" y="206"/>
                    <a:pt x="681" y="206"/>
                    <a:pt x="681" y="206"/>
                  </a:cubicBezTo>
                  <a:cubicBezTo>
                    <a:pt x="681" y="206"/>
                    <a:pt x="697" y="263"/>
                    <a:pt x="639" y="254"/>
                  </a:cubicBezTo>
                  <a:cubicBezTo>
                    <a:pt x="504" y="256"/>
                    <a:pt x="504" y="256"/>
                    <a:pt x="504" y="256"/>
                  </a:cubicBezTo>
                  <a:lnTo>
                    <a:pt x="239" y="767"/>
                  </a:lnTo>
                  <a:close/>
                </a:path>
              </a:pathLst>
            </a:custGeom>
            <a:solidFill>
              <a:schemeClr val="accent6">
                <a:lumMod val="100000"/>
              </a:schemeClr>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35" name="TextBox 37">
              <a:extLst>
                <a:ext uri="{FF2B5EF4-FFF2-40B4-BE49-F238E27FC236}">
                  <a16:creationId xmlns:a16="http://schemas.microsoft.com/office/drawing/2014/main" id="{91664C80-503D-43A6-B98E-CB10BF1A78AF}"/>
                </a:ext>
              </a:extLst>
            </p:cNvPr>
            <p:cNvSpPr txBox="1"/>
            <p:nvPr/>
          </p:nvSpPr>
          <p:spPr>
            <a:xfrm>
              <a:off x="5455059" y="2853975"/>
              <a:ext cx="983682" cy="230833"/>
            </a:xfrm>
            <a:prstGeom prst="rect">
              <a:avLst/>
            </a:prstGeom>
            <a:noFill/>
          </p:spPr>
          <p:txBody>
            <a:bodyPr wrap="none">
              <a:normAutofit fontScale="85000" lnSpcReduction="2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a:ln>
                    <a:noFill/>
                  </a:ln>
                  <a:solidFill>
                    <a:prstClr val="white"/>
                  </a:solidFill>
                  <a:effectLst/>
                  <a:uLnTx/>
                  <a:uFillTx/>
                  <a:cs typeface="+mn-ea"/>
                  <a:sym typeface="+mn-lt"/>
                </a:rPr>
                <a:t>标题文本预设 </a:t>
              </a:r>
            </a:p>
          </p:txBody>
        </p:sp>
        <p:sp>
          <p:nvSpPr>
            <p:cNvPr id="36" name="Freeform: Shape 39">
              <a:extLst>
                <a:ext uri="{FF2B5EF4-FFF2-40B4-BE49-F238E27FC236}">
                  <a16:creationId xmlns:a16="http://schemas.microsoft.com/office/drawing/2014/main" id="{814C541C-76AE-4343-AF97-36B4951CC827}"/>
                </a:ext>
              </a:extLst>
            </p:cNvPr>
            <p:cNvSpPr>
              <a:spLocks/>
            </p:cNvSpPr>
            <p:nvPr/>
          </p:nvSpPr>
          <p:spPr bwMode="auto">
            <a:xfrm>
              <a:off x="4804815" y="3508214"/>
              <a:ext cx="223511" cy="144393"/>
            </a:xfrm>
            <a:custGeom>
              <a:avLst/>
              <a:gdLst>
                <a:gd name="T0" fmla="*/ 381 w 498"/>
                <a:gd name="T1" fmla="*/ 89 h 320"/>
                <a:gd name="T2" fmla="*/ 381 w 498"/>
                <a:gd name="T3" fmla="*/ 89 h 320"/>
                <a:gd name="T4" fmla="*/ 355 w 498"/>
                <a:gd name="T5" fmla="*/ 89 h 320"/>
                <a:gd name="T6" fmla="*/ 231 w 498"/>
                <a:gd name="T7" fmla="*/ 0 h 320"/>
                <a:gd name="T8" fmla="*/ 98 w 498"/>
                <a:gd name="T9" fmla="*/ 134 h 320"/>
                <a:gd name="T10" fmla="*/ 98 w 498"/>
                <a:gd name="T11" fmla="*/ 150 h 320"/>
                <a:gd name="T12" fmla="*/ 89 w 498"/>
                <a:gd name="T13" fmla="*/ 150 h 320"/>
                <a:gd name="T14" fmla="*/ 0 w 498"/>
                <a:gd name="T15" fmla="*/ 240 h 320"/>
                <a:gd name="T16" fmla="*/ 89 w 498"/>
                <a:gd name="T17" fmla="*/ 319 h 320"/>
                <a:gd name="T18" fmla="*/ 381 w 498"/>
                <a:gd name="T19" fmla="*/ 319 h 320"/>
                <a:gd name="T20" fmla="*/ 497 w 498"/>
                <a:gd name="T21" fmla="*/ 204 h 320"/>
                <a:gd name="T22" fmla="*/ 381 w 498"/>
                <a:gd name="T23" fmla="*/ 89 h 320"/>
                <a:gd name="T24" fmla="*/ 284 w 498"/>
                <a:gd name="T25" fmla="*/ 195 h 320"/>
                <a:gd name="T26" fmla="*/ 284 w 498"/>
                <a:gd name="T27" fmla="*/ 195 h 320"/>
                <a:gd name="T28" fmla="*/ 213 w 498"/>
                <a:gd name="T29" fmla="*/ 275 h 320"/>
                <a:gd name="T30" fmla="*/ 195 w 498"/>
                <a:gd name="T31" fmla="*/ 275 h 320"/>
                <a:gd name="T32" fmla="*/ 195 w 498"/>
                <a:gd name="T33" fmla="*/ 266 h 320"/>
                <a:gd name="T34" fmla="*/ 195 w 498"/>
                <a:gd name="T35" fmla="*/ 257 h 320"/>
                <a:gd name="T36" fmla="*/ 222 w 498"/>
                <a:gd name="T37" fmla="*/ 204 h 320"/>
                <a:gd name="T38" fmla="*/ 204 w 498"/>
                <a:gd name="T39" fmla="*/ 195 h 320"/>
                <a:gd name="T40" fmla="*/ 204 w 498"/>
                <a:gd name="T41" fmla="*/ 195 h 320"/>
                <a:gd name="T42" fmla="*/ 186 w 498"/>
                <a:gd name="T43" fmla="*/ 178 h 320"/>
                <a:gd name="T44" fmla="*/ 195 w 498"/>
                <a:gd name="T45" fmla="*/ 160 h 320"/>
                <a:gd name="T46" fmla="*/ 258 w 498"/>
                <a:gd name="T47" fmla="*/ 89 h 320"/>
                <a:gd name="T48" fmla="*/ 275 w 498"/>
                <a:gd name="T49" fmla="*/ 80 h 320"/>
                <a:gd name="T50" fmla="*/ 284 w 498"/>
                <a:gd name="T51" fmla="*/ 89 h 320"/>
                <a:gd name="T52" fmla="*/ 275 w 498"/>
                <a:gd name="T53" fmla="*/ 106 h 320"/>
                <a:gd name="T54" fmla="*/ 249 w 498"/>
                <a:gd name="T55" fmla="*/ 160 h 320"/>
                <a:gd name="T56" fmla="*/ 275 w 498"/>
                <a:gd name="T57" fmla="*/ 169 h 320"/>
                <a:gd name="T58" fmla="*/ 275 w 498"/>
                <a:gd name="T59" fmla="*/ 169 h 320"/>
                <a:gd name="T60" fmla="*/ 293 w 498"/>
                <a:gd name="T61" fmla="*/ 187 h 320"/>
                <a:gd name="T62" fmla="*/ 284 w 498"/>
                <a:gd name="T63"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lnTo>
                    <a:pt x="204" y="195"/>
                  </a:ln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lnTo>
                    <a:pt x="275" y="169"/>
                  </a:lnTo>
                  <a:cubicBezTo>
                    <a:pt x="284" y="169"/>
                    <a:pt x="293" y="178"/>
                    <a:pt x="293" y="187"/>
                  </a:cubicBezTo>
                  <a:lnTo>
                    <a:pt x="284" y="195"/>
                  </a:lnTo>
                  <a:close/>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cs typeface="+mn-ea"/>
                <a:sym typeface="+mn-lt"/>
              </a:endParaRPr>
            </a:p>
          </p:txBody>
        </p:sp>
        <p:sp>
          <p:nvSpPr>
            <p:cNvPr id="37" name="Rectangle 50">
              <a:extLst>
                <a:ext uri="{FF2B5EF4-FFF2-40B4-BE49-F238E27FC236}">
                  <a16:creationId xmlns:a16="http://schemas.microsoft.com/office/drawing/2014/main" id="{07D15925-E5D2-44C4-8FE1-C7DD8C2AB0E5}"/>
                </a:ext>
              </a:extLst>
            </p:cNvPr>
            <p:cNvSpPr/>
            <p:nvPr/>
          </p:nvSpPr>
          <p:spPr>
            <a:xfrm>
              <a:off x="5617848" y="2178427"/>
              <a:ext cx="660061" cy="536686"/>
            </a:xfrm>
            <a:prstGeom prst="rect">
              <a:avLst/>
            </a:prstGeom>
          </p:spPr>
          <p:txBody>
            <a:bodyPr wrap="square">
              <a:normAutofit fontScale="85000" lnSpcReduction="2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200" b="0" i="0" u="none" strike="noStrike" kern="1200" cap="none" spc="0" normalizeH="0" baseline="0" noProof="0">
                  <a:ln>
                    <a:noFill/>
                  </a:ln>
                  <a:solidFill>
                    <a:prstClr val="white"/>
                  </a:solidFill>
                  <a:effectLst/>
                  <a:uLnTx/>
                  <a:uFillTx/>
                  <a:cs typeface="+mn-ea"/>
                  <a:sym typeface="+mn-lt"/>
                </a:rPr>
                <a:t>此部分内</a:t>
              </a:r>
              <a:br>
                <a:rPr kumimoji="0" lang="zh-CN" altLang="en-US" sz="1200" b="0" i="0" u="none" strike="noStrike" kern="1200" cap="none" spc="0" normalizeH="0" baseline="0" noProof="0">
                  <a:ln>
                    <a:noFill/>
                  </a:ln>
                  <a:solidFill>
                    <a:prstClr val="white"/>
                  </a:solidFill>
                  <a:effectLst/>
                  <a:uLnTx/>
                  <a:uFillTx/>
                  <a:cs typeface="+mn-ea"/>
                  <a:sym typeface="+mn-lt"/>
                </a:rPr>
              </a:br>
              <a:r>
                <a:rPr kumimoji="0" lang="zh-CN" altLang="en-US" sz="1200" b="0" i="0" u="none" strike="noStrike" kern="1200" cap="none" spc="0" normalizeH="0" baseline="0" noProof="0">
                  <a:ln>
                    <a:noFill/>
                  </a:ln>
                  <a:solidFill>
                    <a:prstClr val="white"/>
                  </a:solidFill>
                  <a:effectLst/>
                  <a:uLnTx/>
                  <a:uFillTx/>
                  <a:cs typeface="+mn-ea"/>
                  <a:sym typeface="+mn-lt"/>
                </a:rPr>
                <a:t>容作为文字排版占位显示 。</a:t>
              </a:r>
            </a:p>
          </p:txBody>
        </p:sp>
      </p:grpSp>
    </p:spTree>
    <p:extLst>
      <p:ext uri="{BB962C8B-B14F-4D97-AF65-F5344CB8AC3E}">
        <p14:creationId xmlns:p14="http://schemas.microsoft.com/office/powerpoint/2010/main" val="342007791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par>
                                <p:cTn id="12" presetID="26" presetClass="emph" presetSubtype="0" fill="hold" grpId="1" nodeType="withEffect">
                                  <p:stCondLst>
                                    <p:cond delay="0"/>
                                  </p:stCondLst>
                                  <p:iterate type="lt">
                                    <p:tmPct val="0"/>
                                  </p:iterate>
                                  <p:childTnLst>
                                    <p:animEffect transition="out" filter="fade">
                                      <p:cBhvr>
                                        <p:cTn id="13" dur="500" tmFilter="0, 0; .2, .5; .8, .5; 1, 0"/>
                                        <p:tgtEl>
                                          <p:spTgt spid="2"/>
                                        </p:tgtEl>
                                      </p:cBhvr>
                                    </p:animEffect>
                                    <p:animScale>
                                      <p:cBhvr>
                                        <p:cTn id="14" dur="250" autoRev="1" fill="hold"/>
                                        <p:tgtEl>
                                          <p:spTgt spid="2"/>
                                        </p:tgtEl>
                                      </p:cBhvr>
                                      <p:by x="105000" y="105000"/>
                                    </p:animScale>
                                  </p:childTnLst>
                                </p:cTn>
                              </p:par>
                              <p:par>
                                <p:cTn id="15" presetID="47"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1000"/>
                                        <p:tgtEl>
                                          <p:spTgt spid="23"/>
                                        </p:tgtEl>
                                      </p:cBhvr>
                                    </p:animEffect>
                                    <p:anim calcmode="lin" valueType="num">
                                      <p:cBhvr>
                                        <p:cTn id="18" dur="1000" fill="hold"/>
                                        <p:tgtEl>
                                          <p:spTgt spid="23"/>
                                        </p:tgtEl>
                                        <p:attrNameLst>
                                          <p:attrName>ppt_x</p:attrName>
                                        </p:attrNameLst>
                                      </p:cBhvr>
                                      <p:tavLst>
                                        <p:tav tm="0">
                                          <p:val>
                                            <p:strVal val="#ppt_x"/>
                                          </p:val>
                                        </p:tav>
                                        <p:tav tm="100000">
                                          <p:val>
                                            <p:strVal val="#ppt_x"/>
                                          </p:val>
                                        </p:tav>
                                      </p:tavLst>
                                    </p:anim>
                                    <p:anim calcmode="lin" valueType="num">
                                      <p:cBhvr>
                                        <p:cTn id="19" dur="1000" fill="hold"/>
                                        <p:tgtEl>
                                          <p:spTgt spid="2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1000"/>
                                        <p:tgtEl>
                                          <p:spTgt spid="33"/>
                                        </p:tgtEl>
                                      </p:cBhvr>
                                    </p:animEffect>
                                    <p:anim calcmode="lin" valueType="num">
                                      <p:cBhvr>
                                        <p:cTn id="23" dur="1000" fill="hold"/>
                                        <p:tgtEl>
                                          <p:spTgt spid="33"/>
                                        </p:tgtEl>
                                        <p:attrNameLst>
                                          <p:attrName>ppt_x</p:attrName>
                                        </p:attrNameLst>
                                      </p:cBhvr>
                                      <p:tavLst>
                                        <p:tav tm="0">
                                          <p:val>
                                            <p:strVal val="#ppt_x"/>
                                          </p:val>
                                        </p:tav>
                                        <p:tav tm="100000">
                                          <p:val>
                                            <p:strVal val="#ppt_x"/>
                                          </p:val>
                                        </p:tav>
                                      </p:tavLst>
                                    </p:anim>
                                    <p:anim calcmode="lin" valueType="num">
                                      <p:cBhvr>
                                        <p:cTn id="24" dur="1000" fill="hold"/>
                                        <p:tgtEl>
                                          <p:spTgt spid="33"/>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1000"/>
                                        <p:tgtEl>
                                          <p:spTgt spid="18"/>
                                        </p:tgtEl>
                                      </p:cBhvr>
                                    </p:animEffect>
                                    <p:anim calcmode="lin" valueType="num">
                                      <p:cBhvr>
                                        <p:cTn id="28" dur="1000" fill="hold"/>
                                        <p:tgtEl>
                                          <p:spTgt spid="18"/>
                                        </p:tgtEl>
                                        <p:attrNameLst>
                                          <p:attrName>ppt_x</p:attrName>
                                        </p:attrNameLst>
                                      </p:cBhvr>
                                      <p:tavLst>
                                        <p:tav tm="0">
                                          <p:val>
                                            <p:strVal val="#ppt_x"/>
                                          </p:val>
                                        </p:tav>
                                        <p:tav tm="100000">
                                          <p:val>
                                            <p:strVal val="#ppt_x"/>
                                          </p:val>
                                        </p:tav>
                                      </p:tavLst>
                                    </p:anim>
                                    <p:anim calcmode="lin" valueType="num">
                                      <p:cBhvr>
                                        <p:cTn id="29" dur="1000" fill="hold"/>
                                        <p:tgtEl>
                                          <p:spTgt spid="1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fade">
                                      <p:cBhvr>
                                        <p:cTn id="32" dur="1000"/>
                                        <p:tgtEl>
                                          <p:spTgt spid="28"/>
                                        </p:tgtEl>
                                      </p:cBhvr>
                                    </p:animEffect>
                                    <p:anim calcmode="lin" valueType="num">
                                      <p:cBhvr>
                                        <p:cTn id="33" dur="1000" fill="hold"/>
                                        <p:tgtEl>
                                          <p:spTgt spid="28"/>
                                        </p:tgtEl>
                                        <p:attrNameLst>
                                          <p:attrName>ppt_x</p:attrName>
                                        </p:attrNameLst>
                                      </p:cBhvr>
                                      <p:tavLst>
                                        <p:tav tm="0">
                                          <p:val>
                                            <p:strVal val="#ppt_x"/>
                                          </p:val>
                                        </p:tav>
                                        <p:tav tm="100000">
                                          <p:val>
                                            <p:strVal val="#ppt_x"/>
                                          </p:val>
                                        </p:tav>
                                      </p:tavLst>
                                    </p:anim>
                                    <p:anim calcmode="lin" valueType="num">
                                      <p:cBhvr>
                                        <p:cTn id="34" dur="1000" fill="hold"/>
                                        <p:tgtEl>
                                          <p:spTgt spid="28"/>
                                        </p:tgtEl>
                                        <p:attrNameLst>
                                          <p:attrName>ppt_y</p:attrName>
                                        </p:attrNameLst>
                                      </p:cBhvr>
                                      <p:tavLst>
                                        <p:tav tm="0">
                                          <p:val>
                                            <p:strVal val="#ppt_y+.1"/>
                                          </p:val>
                                        </p:tav>
                                        <p:tav tm="100000">
                                          <p:val>
                                            <p:strVal val="#ppt_y"/>
                                          </p:val>
                                        </p:tav>
                                      </p:tavLst>
                                    </p:anim>
                                  </p:childTnLst>
                                </p:cTn>
                              </p:par>
                              <p:par>
                                <p:cTn id="35" presetID="47" presetClass="entr" presetSubtype="0"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1000"/>
                                        <p:tgtEl>
                                          <p:spTgt spid="13"/>
                                        </p:tgtEl>
                                      </p:cBhvr>
                                    </p:animEffect>
                                    <p:anim calcmode="lin" valueType="num">
                                      <p:cBhvr>
                                        <p:cTn id="38" dur="1000" fill="hold"/>
                                        <p:tgtEl>
                                          <p:spTgt spid="13"/>
                                        </p:tgtEl>
                                        <p:attrNameLst>
                                          <p:attrName>ppt_x</p:attrName>
                                        </p:attrNameLst>
                                      </p:cBhvr>
                                      <p:tavLst>
                                        <p:tav tm="0">
                                          <p:val>
                                            <p:strVal val="#ppt_x"/>
                                          </p:val>
                                        </p:tav>
                                        <p:tav tm="100000">
                                          <p:val>
                                            <p:strVal val="#ppt_x"/>
                                          </p:val>
                                        </p:tav>
                                      </p:tavLst>
                                    </p:anim>
                                    <p:anim calcmode="lin" valueType="num">
                                      <p:cBhvr>
                                        <p:cTn id="39" dur="1000" fill="hold"/>
                                        <p:tgtEl>
                                          <p:spTgt spid="13"/>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8"/>
                                        </p:tgtEl>
                                        <p:attrNameLst>
                                          <p:attrName>style.visibility</p:attrName>
                                        </p:attrNameLst>
                                      </p:cBhvr>
                                      <p:to>
                                        <p:strVal val="visible"/>
                                      </p:to>
                                    </p:set>
                                    <p:animEffect transition="in" filter="fade">
                                      <p:cBhvr>
                                        <p:cTn id="42" dur="1000"/>
                                        <p:tgtEl>
                                          <p:spTgt spid="8"/>
                                        </p:tgtEl>
                                      </p:cBhvr>
                                    </p:animEffect>
                                    <p:anim calcmode="lin" valueType="num">
                                      <p:cBhvr>
                                        <p:cTn id="43" dur="1000" fill="hold"/>
                                        <p:tgtEl>
                                          <p:spTgt spid="8"/>
                                        </p:tgtEl>
                                        <p:attrNameLst>
                                          <p:attrName>ppt_x</p:attrName>
                                        </p:attrNameLst>
                                      </p:cBhvr>
                                      <p:tavLst>
                                        <p:tav tm="0">
                                          <p:val>
                                            <p:strVal val="#ppt_x"/>
                                          </p:val>
                                        </p:tav>
                                        <p:tav tm="100000">
                                          <p:val>
                                            <p:strVal val="#ppt_x"/>
                                          </p:val>
                                        </p:tav>
                                      </p:tavLst>
                                    </p:anim>
                                    <p:anim calcmode="lin" valueType="num">
                                      <p:cBhvr>
                                        <p:cTn id="44" dur="1000" fill="hold"/>
                                        <p:tgtEl>
                                          <p:spTgt spid="8"/>
                                        </p:tgtEl>
                                        <p:attrNameLst>
                                          <p:attrName>ppt_y</p:attrName>
                                        </p:attrNameLst>
                                      </p:cBhvr>
                                      <p:tavLst>
                                        <p:tav tm="0">
                                          <p:val>
                                            <p:strVal val="#ppt_y+.1"/>
                                          </p:val>
                                        </p:tav>
                                        <p:tav tm="100000">
                                          <p:val>
                                            <p:strVal val="#ppt_y"/>
                                          </p:val>
                                        </p:tav>
                                      </p:tavLst>
                                    </p:anim>
                                  </p:childTnLst>
                                </p:cTn>
                              </p:par>
                              <p:par>
                                <p:cTn id="45" presetID="47" presetClass="entr" presetSubtype="0" fill="hold" nodeType="withEffect">
                                  <p:stCondLst>
                                    <p:cond delay="0"/>
                                  </p:stCondLst>
                                  <p:childTnLst>
                                    <p:set>
                                      <p:cBhvr>
                                        <p:cTn id="46" dur="1" fill="hold">
                                          <p:stCondLst>
                                            <p:cond delay="0"/>
                                          </p:stCondLst>
                                        </p:cTn>
                                        <p:tgtEl>
                                          <p:spTgt spid="3"/>
                                        </p:tgtEl>
                                        <p:attrNameLst>
                                          <p:attrName>style.visibility</p:attrName>
                                        </p:attrNameLst>
                                      </p:cBhvr>
                                      <p:to>
                                        <p:strVal val="visible"/>
                                      </p:to>
                                    </p:set>
                                    <p:animEffect transition="in" filter="fade">
                                      <p:cBhvr>
                                        <p:cTn id="47" dur="1000"/>
                                        <p:tgtEl>
                                          <p:spTgt spid="3"/>
                                        </p:tgtEl>
                                      </p:cBhvr>
                                    </p:animEffect>
                                    <p:anim calcmode="lin" valueType="num">
                                      <p:cBhvr>
                                        <p:cTn id="48" dur="1000" fill="hold"/>
                                        <p:tgtEl>
                                          <p:spTgt spid="3"/>
                                        </p:tgtEl>
                                        <p:attrNameLst>
                                          <p:attrName>ppt_x</p:attrName>
                                        </p:attrNameLst>
                                      </p:cBhvr>
                                      <p:tavLst>
                                        <p:tav tm="0">
                                          <p:val>
                                            <p:strVal val="#ppt_x"/>
                                          </p:val>
                                        </p:tav>
                                        <p:tav tm="100000">
                                          <p:val>
                                            <p:strVal val="#ppt_x"/>
                                          </p:val>
                                        </p:tav>
                                      </p:tavLst>
                                    </p:anim>
                                    <p:anim calcmode="lin" valueType="num">
                                      <p:cBhvr>
                                        <p:cTn id="4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14E51B85-3C8F-41D7-8414-34F8CAEE0CA4}"/>
              </a:ext>
            </a:extLst>
          </p:cNvPr>
          <p:cNvSpPr txBox="1"/>
          <p:nvPr/>
        </p:nvSpPr>
        <p:spPr>
          <a:xfrm>
            <a:off x="4195265" y="737341"/>
            <a:ext cx="4727282" cy="646331"/>
          </a:xfrm>
          <a:prstGeom prst="rect">
            <a:avLst/>
          </a:prstGeom>
          <a:noFill/>
        </p:spPr>
        <p:txBody>
          <a:bodyPr wrap="square" rtlCol="0">
            <a:spAutoFit/>
          </a:bodyPr>
          <a:lstStyle/>
          <a:p>
            <a:pPr defTabSz="1238555" eaLnBrk="0" fontAlgn="base" hangingPunct="0">
              <a:spcBef>
                <a:spcPct val="0"/>
              </a:spcBef>
              <a:spcAft>
                <a:spcPct val="0"/>
              </a:spcAft>
            </a:pPr>
            <a:r>
              <a:rPr lang="zh-CN" altLang="en-US" sz="3600" spc="406" dirty="0">
                <a:solidFill>
                  <a:srgbClr val="00B0F0"/>
                </a:solidFill>
                <a:cs typeface="+mn-ea"/>
                <a:sym typeface="+mn-lt"/>
              </a:rPr>
              <a:t>下阶段工作安排</a:t>
            </a:r>
          </a:p>
        </p:txBody>
      </p:sp>
      <p:grpSp>
        <p:nvGrpSpPr>
          <p:cNvPr id="46" name="组合 45">
            <a:extLst>
              <a:ext uri="{FF2B5EF4-FFF2-40B4-BE49-F238E27FC236}">
                <a16:creationId xmlns:a16="http://schemas.microsoft.com/office/drawing/2014/main" id="{86842106-D946-4827-9BBE-115205615104}"/>
              </a:ext>
            </a:extLst>
          </p:cNvPr>
          <p:cNvGrpSpPr/>
          <p:nvPr/>
        </p:nvGrpSpPr>
        <p:grpSpPr>
          <a:xfrm>
            <a:off x="1325649" y="2207942"/>
            <a:ext cx="9540702" cy="4736775"/>
            <a:chOff x="955848" y="1626377"/>
            <a:chExt cx="10539411" cy="5232615"/>
          </a:xfrm>
        </p:grpSpPr>
        <p:sp>
          <p:nvSpPr>
            <p:cNvPr id="3" name="Freeform 7">
              <a:extLst>
                <a:ext uri="{FF2B5EF4-FFF2-40B4-BE49-F238E27FC236}">
                  <a16:creationId xmlns:a16="http://schemas.microsoft.com/office/drawing/2014/main" id="{55B05B92-5903-4FE6-9E17-615A31F64FC5}"/>
                </a:ext>
              </a:extLst>
            </p:cNvPr>
            <p:cNvSpPr>
              <a:spLocks/>
            </p:cNvSpPr>
            <p:nvPr/>
          </p:nvSpPr>
          <p:spPr bwMode="auto">
            <a:xfrm>
              <a:off x="2856782" y="1942811"/>
              <a:ext cx="5707503" cy="4916181"/>
            </a:xfrm>
            <a:custGeom>
              <a:avLst/>
              <a:gdLst>
                <a:gd name="T0" fmla="*/ 1576 w 2370"/>
                <a:gd name="T1" fmla="*/ 0 h 2041"/>
                <a:gd name="T2" fmla="*/ 1545 w 2370"/>
                <a:gd name="T3" fmla="*/ 478 h 2041"/>
                <a:gd name="T4" fmla="*/ 1714 w 2370"/>
                <a:gd name="T5" fmla="*/ 339 h 2041"/>
                <a:gd name="T6" fmla="*/ 1825 w 2370"/>
                <a:gd name="T7" fmla="*/ 118 h 2041"/>
                <a:gd name="T8" fmla="*/ 1783 w 2370"/>
                <a:gd name="T9" fmla="*/ 356 h 2041"/>
                <a:gd name="T10" fmla="*/ 1730 w 2370"/>
                <a:gd name="T11" fmla="*/ 388 h 2041"/>
                <a:gd name="T12" fmla="*/ 1533 w 2370"/>
                <a:gd name="T13" fmla="*/ 543 h 2041"/>
                <a:gd name="T14" fmla="*/ 1346 w 2370"/>
                <a:gd name="T15" fmla="*/ 863 h 2041"/>
                <a:gd name="T16" fmla="*/ 1479 w 2370"/>
                <a:gd name="T17" fmla="*/ 782 h 2041"/>
                <a:gd name="T18" fmla="*/ 1384 w 2370"/>
                <a:gd name="T19" fmla="*/ 861 h 2041"/>
                <a:gd name="T20" fmla="*/ 1296 w 2370"/>
                <a:gd name="T21" fmla="*/ 1203 h 2041"/>
                <a:gd name="T22" fmla="*/ 1862 w 2370"/>
                <a:gd name="T23" fmla="*/ 1179 h 2041"/>
                <a:gd name="T24" fmla="*/ 2135 w 2370"/>
                <a:gd name="T25" fmla="*/ 1181 h 2041"/>
                <a:gd name="T26" fmla="*/ 2156 w 2370"/>
                <a:gd name="T27" fmla="*/ 1181 h 2041"/>
                <a:gd name="T28" fmla="*/ 2370 w 2370"/>
                <a:gd name="T29" fmla="*/ 1101 h 2041"/>
                <a:gd name="T30" fmla="*/ 2058 w 2370"/>
                <a:gd name="T31" fmla="*/ 1294 h 2041"/>
                <a:gd name="T32" fmla="*/ 2142 w 2370"/>
                <a:gd name="T33" fmla="*/ 1334 h 2041"/>
                <a:gd name="T34" fmla="*/ 2070 w 2370"/>
                <a:gd name="T35" fmla="*/ 1382 h 2041"/>
                <a:gd name="T36" fmla="*/ 1953 w 2370"/>
                <a:gd name="T37" fmla="*/ 1242 h 2041"/>
                <a:gd name="T38" fmla="*/ 1603 w 2370"/>
                <a:gd name="T39" fmla="*/ 1230 h 2041"/>
                <a:gd name="T40" fmla="*/ 1801 w 2370"/>
                <a:gd name="T41" fmla="*/ 1478 h 2041"/>
                <a:gd name="T42" fmla="*/ 2067 w 2370"/>
                <a:gd name="T43" fmla="*/ 1586 h 2041"/>
                <a:gd name="T44" fmla="*/ 2061 w 2370"/>
                <a:gd name="T45" fmla="*/ 1682 h 2041"/>
                <a:gd name="T46" fmla="*/ 1812 w 2370"/>
                <a:gd name="T47" fmla="*/ 1528 h 2041"/>
                <a:gd name="T48" fmla="*/ 1693 w 2370"/>
                <a:gd name="T49" fmla="*/ 1572 h 2041"/>
                <a:gd name="T50" fmla="*/ 1675 w 2370"/>
                <a:gd name="T51" fmla="*/ 1393 h 2041"/>
                <a:gd name="T52" fmla="*/ 1588 w 2370"/>
                <a:gd name="T53" fmla="*/ 1264 h 2041"/>
                <a:gd name="T54" fmla="*/ 1296 w 2370"/>
                <a:gd name="T55" fmla="*/ 1296 h 2041"/>
                <a:gd name="T56" fmla="*/ 1508 w 2370"/>
                <a:gd name="T57" fmla="*/ 2041 h 2041"/>
                <a:gd name="T58" fmla="*/ 1169 w 2370"/>
                <a:gd name="T59" fmla="*/ 1384 h 2041"/>
                <a:gd name="T60" fmla="*/ 1032 w 2370"/>
                <a:gd name="T61" fmla="*/ 1284 h 2041"/>
                <a:gd name="T62" fmla="*/ 787 w 2370"/>
                <a:gd name="T63" fmla="*/ 1297 h 2041"/>
                <a:gd name="T64" fmla="*/ 754 w 2370"/>
                <a:gd name="T65" fmla="*/ 1442 h 2041"/>
                <a:gd name="T66" fmla="*/ 776 w 2370"/>
                <a:gd name="T67" fmla="*/ 1289 h 2041"/>
                <a:gd name="T68" fmla="*/ 644 w 2370"/>
                <a:gd name="T69" fmla="*/ 1392 h 2041"/>
                <a:gd name="T70" fmla="*/ 931 w 2370"/>
                <a:gd name="T71" fmla="*/ 1227 h 2041"/>
                <a:gd name="T72" fmla="*/ 703 w 2370"/>
                <a:gd name="T73" fmla="*/ 1136 h 2041"/>
                <a:gd name="T74" fmla="*/ 431 w 2370"/>
                <a:gd name="T75" fmla="*/ 1270 h 2041"/>
                <a:gd name="T76" fmla="*/ 255 w 2370"/>
                <a:gd name="T77" fmla="*/ 1161 h 2041"/>
                <a:gd name="T78" fmla="*/ 75 w 2370"/>
                <a:gd name="T79" fmla="*/ 1088 h 2041"/>
                <a:gd name="T80" fmla="*/ 423 w 2370"/>
                <a:gd name="T81" fmla="*/ 1136 h 2041"/>
                <a:gd name="T82" fmla="*/ 643 w 2370"/>
                <a:gd name="T83" fmla="*/ 1095 h 2041"/>
                <a:gd name="T84" fmla="*/ 390 w 2370"/>
                <a:gd name="T85" fmla="*/ 717 h 2041"/>
                <a:gd name="T86" fmla="*/ 413 w 2370"/>
                <a:gd name="T87" fmla="*/ 552 h 2041"/>
                <a:gd name="T88" fmla="*/ 637 w 2370"/>
                <a:gd name="T89" fmla="*/ 1046 h 2041"/>
                <a:gd name="T90" fmla="*/ 636 w 2370"/>
                <a:gd name="T91" fmla="*/ 765 h 2041"/>
                <a:gd name="T92" fmla="*/ 657 w 2370"/>
                <a:gd name="T93" fmla="*/ 912 h 2041"/>
                <a:gd name="T94" fmla="*/ 775 w 2370"/>
                <a:gd name="T95" fmla="*/ 784 h 2041"/>
                <a:gd name="T96" fmla="*/ 654 w 2370"/>
                <a:gd name="T97" fmla="*/ 944 h 2041"/>
                <a:gd name="T98" fmla="*/ 723 w 2370"/>
                <a:gd name="T99" fmla="*/ 1085 h 2041"/>
                <a:gd name="T100" fmla="*/ 1175 w 2370"/>
                <a:gd name="T101" fmla="*/ 1290 h 2041"/>
                <a:gd name="T102" fmla="*/ 1306 w 2370"/>
                <a:gd name="T103" fmla="*/ 779 h 2041"/>
                <a:gd name="T104" fmla="*/ 1180 w 2370"/>
                <a:gd name="T105" fmla="*/ 711 h 2041"/>
                <a:gd name="T106" fmla="*/ 1212 w 2370"/>
                <a:gd name="T107" fmla="*/ 559 h 2041"/>
                <a:gd name="T108" fmla="*/ 1050 w 2370"/>
                <a:gd name="T109" fmla="*/ 322 h 2041"/>
                <a:gd name="T110" fmla="*/ 998 w 2370"/>
                <a:gd name="T111" fmla="*/ 101 h 2041"/>
                <a:gd name="T112" fmla="*/ 1110 w 2370"/>
                <a:gd name="T113" fmla="*/ 406 h 2041"/>
                <a:gd name="T114" fmla="*/ 1216 w 2370"/>
                <a:gd name="T115" fmla="*/ 503 h 2041"/>
                <a:gd name="T116" fmla="*/ 1253 w 2370"/>
                <a:gd name="T117" fmla="*/ 113 h 2041"/>
                <a:gd name="T118" fmla="*/ 1228 w 2370"/>
                <a:gd name="T119" fmla="*/ 279 h 2041"/>
                <a:gd name="T120" fmla="*/ 1401 w 2370"/>
                <a:gd name="T121" fmla="*/ 659 h 2041"/>
                <a:gd name="T122" fmla="*/ 1574 w 2370"/>
                <a:gd name="T123" fmla="*/ 245 h 2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70" h="2041">
                  <a:moveTo>
                    <a:pt x="1574" y="245"/>
                  </a:moveTo>
                  <a:cubicBezTo>
                    <a:pt x="1586" y="164"/>
                    <a:pt x="1585" y="82"/>
                    <a:pt x="1576" y="0"/>
                  </a:cubicBezTo>
                  <a:cubicBezTo>
                    <a:pt x="1591" y="67"/>
                    <a:pt x="1597" y="136"/>
                    <a:pt x="1596" y="205"/>
                  </a:cubicBezTo>
                  <a:cubicBezTo>
                    <a:pt x="1593" y="298"/>
                    <a:pt x="1575" y="390"/>
                    <a:pt x="1545" y="478"/>
                  </a:cubicBezTo>
                  <a:cubicBezTo>
                    <a:pt x="1563" y="470"/>
                    <a:pt x="1580" y="461"/>
                    <a:pt x="1598" y="452"/>
                  </a:cubicBezTo>
                  <a:cubicBezTo>
                    <a:pt x="1648" y="428"/>
                    <a:pt x="1682" y="383"/>
                    <a:pt x="1714" y="339"/>
                  </a:cubicBezTo>
                  <a:cubicBezTo>
                    <a:pt x="1760" y="271"/>
                    <a:pt x="1797" y="195"/>
                    <a:pt x="1816" y="114"/>
                  </a:cubicBezTo>
                  <a:cubicBezTo>
                    <a:pt x="1819" y="115"/>
                    <a:pt x="1822" y="117"/>
                    <a:pt x="1825" y="118"/>
                  </a:cubicBezTo>
                  <a:cubicBezTo>
                    <a:pt x="1805" y="211"/>
                    <a:pt x="1767" y="301"/>
                    <a:pt x="1714" y="380"/>
                  </a:cubicBezTo>
                  <a:cubicBezTo>
                    <a:pt x="1735" y="367"/>
                    <a:pt x="1759" y="359"/>
                    <a:pt x="1783" y="356"/>
                  </a:cubicBezTo>
                  <a:cubicBezTo>
                    <a:pt x="1783" y="358"/>
                    <a:pt x="1783" y="362"/>
                    <a:pt x="1783" y="364"/>
                  </a:cubicBezTo>
                  <a:cubicBezTo>
                    <a:pt x="1765" y="371"/>
                    <a:pt x="1746" y="377"/>
                    <a:pt x="1730" y="388"/>
                  </a:cubicBezTo>
                  <a:cubicBezTo>
                    <a:pt x="1685" y="417"/>
                    <a:pt x="1653" y="463"/>
                    <a:pt x="1606" y="488"/>
                  </a:cubicBezTo>
                  <a:cubicBezTo>
                    <a:pt x="1579" y="503"/>
                    <a:pt x="1552" y="518"/>
                    <a:pt x="1533" y="543"/>
                  </a:cubicBezTo>
                  <a:cubicBezTo>
                    <a:pt x="1512" y="572"/>
                    <a:pt x="1494" y="603"/>
                    <a:pt x="1475" y="633"/>
                  </a:cubicBezTo>
                  <a:cubicBezTo>
                    <a:pt x="1431" y="709"/>
                    <a:pt x="1386" y="785"/>
                    <a:pt x="1346" y="863"/>
                  </a:cubicBezTo>
                  <a:cubicBezTo>
                    <a:pt x="1365" y="847"/>
                    <a:pt x="1383" y="830"/>
                    <a:pt x="1404" y="818"/>
                  </a:cubicBezTo>
                  <a:cubicBezTo>
                    <a:pt x="1427" y="803"/>
                    <a:pt x="1453" y="792"/>
                    <a:pt x="1479" y="782"/>
                  </a:cubicBezTo>
                  <a:cubicBezTo>
                    <a:pt x="1480" y="785"/>
                    <a:pt x="1521" y="769"/>
                    <a:pt x="1522" y="772"/>
                  </a:cubicBezTo>
                  <a:cubicBezTo>
                    <a:pt x="1484" y="786"/>
                    <a:pt x="1412" y="832"/>
                    <a:pt x="1384" y="861"/>
                  </a:cubicBezTo>
                  <a:cubicBezTo>
                    <a:pt x="1360" y="888"/>
                    <a:pt x="1336" y="915"/>
                    <a:pt x="1318" y="947"/>
                  </a:cubicBezTo>
                  <a:cubicBezTo>
                    <a:pt x="1305" y="1032"/>
                    <a:pt x="1299" y="1118"/>
                    <a:pt x="1296" y="1203"/>
                  </a:cubicBezTo>
                  <a:cubicBezTo>
                    <a:pt x="1362" y="1177"/>
                    <a:pt x="1432" y="1157"/>
                    <a:pt x="1503" y="1154"/>
                  </a:cubicBezTo>
                  <a:cubicBezTo>
                    <a:pt x="1623" y="1152"/>
                    <a:pt x="1743" y="1165"/>
                    <a:pt x="1862" y="1179"/>
                  </a:cubicBezTo>
                  <a:cubicBezTo>
                    <a:pt x="1944" y="1189"/>
                    <a:pt x="2026" y="1197"/>
                    <a:pt x="2107" y="1189"/>
                  </a:cubicBezTo>
                  <a:cubicBezTo>
                    <a:pt x="2117" y="1188"/>
                    <a:pt x="2127" y="1188"/>
                    <a:pt x="2135" y="1181"/>
                  </a:cubicBezTo>
                  <a:cubicBezTo>
                    <a:pt x="2169" y="1150"/>
                    <a:pt x="2193" y="1108"/>
                    <a:pt x="2206" y="1064"/>
                  </a:cubicBezTo>
                  <a:cubicBezTo>
                    <a:pt x="2201" y="1107"/>
                    <a:pt x="2181" y="1147"/>
                    <a:pt x="2156" y="1181"/>
                  </a:cubicBezTo>
                  <a:cubicBezTo>
                    <a:pt x="2198" y="1171"/>
                    <a:pt x="2238" y="1163"/>
                    <a:pt x="2284" y="1134"/>
                  </a:cubicBezTo>
                  <a:cubicBezTo>
                    <a:pt x="2287" y="1137"/>
                    <a:pt x="2367" y="1098"/>
                    <a:pt x="2370" y="1101"/>
                  </a:cubicBezTo>
                  <a:cubicBezTo>
                    <a:pt x="2284" y="1168"/>
                    <a:pt x="2094" y="1232"/>
                    <a:pt x="1987" y="1237"/>
                  </a:cubicBezTo>
                  <a:cubicBezTo>
                    <a:pt x="2013" y="1254"/>
                    <a:pt x="2031" y="1279"/>
                    <a:pt x="2058" y="1294"/>
                  </a:cubicBezTo>
                  <a:cubicBezTo>
                    <a:pt x="2088" y="1309"/>
                    <a:pt x="2153" y="1329"/>
                    <a:pt x="2186" y="1338"/>
                  </a:cubicBezTo>
                  <a:cubicBezTo>
                    <a:pt x="2183" y="1341"/>
                    <a:pt x="2145" y="1334"/>
                    <a:pt x="2142" y="1334"/>
                  </a:cubicBezTo>
                  <a:cubicBezTo>
                    <a:pt x="2111" y="1329"/>
                    <a:pt x="2082" y="1318"/>
                    <a:pt x="2054" y="1306"/>
                  </a:cubicBezTo>
                  <a:cubicBezTo>
                    <a:pt x="2066" y="1329"/>
                    <a:pt x="2072" y="1355"/>
                    <a:pt x="2070" y="1382"/>
                  </a:cubicBezTo>
                  <a:cubicBezTo>
                    <a:pt x="2068" y="1341"/>
                    <a:pt x="2045" y="1303"/>
                    <a:pt x="2013" y="1279"/>
                  </a:cubicBezTo>
                  <a:cubicBezTo>
                    <a:pt x="1994" y="1266"/>
                    <a:pt x="1975" y="1252"/>
                    <a:pt x="1953" y="1242"/>
                  </a:cubicBezTo>
                  <a:cubicBezTo>
                    <a:pt x="1937" y="1234"/>
                    <a:pt x="1917" y="1237"/>
                    <a:pt x="1899" y="1236"/>
                  </a:cubicBezTo>
                  <a:cubicBezTo>
                    <a:pt x="1800" y="1235"/>
                    <a:pt x="1702" y="1229"/>
                    <a:pt x="1603" y="1230"/>
                  </a:cubicBezTo>
                  <a:cubicBezTo>
                    <a:pt x="1641" y="1263"/>
                    <a:pt x="1665" y="1306"/>
                    <a:pt x="1693" y="1347"/>
                  </a:cubicBezTo>
                  <a:cubicBezTo>
                    <a:pt x="1725" y="1394"/>
                    <a:pt x="1761" y="1438"/>
                    <a:pt x="1801" y="1478"/>
                  </a:cubicBezTo>
                  <a:cubicBezTo>
                    <a:pt x="1827" y="1507"/>
                    <a:pt x="1858" y="1532"/>
                    <a:pt x="1894" y="1547"/>
                  </a:cubicBezTo>
                  <a:cubicBezTo>
                    <a:pt x="1949" y="1572"/>
                    <a:pt x="2008" y="1581"/>
                    <a:pt x="2067" y="1586"/>
                  </a:cubicBezTo>
                  <a:cubicBezTo>
                    <a:pt x="2000" y="1590"/>
                    <a:pt x="1932" y="1580"/>
                    <a:pt x="1870" y="1553"/>
                  </a:cubicBezTo>
                  <a:cubicBezTo>
                    <a:pt x="1929" y="1603"/>
                    <a:pt x="1993" y="1647"/>
                    <a:pt x="2061" y="1682"/>
                  </a:cubicBezTo>
                  <a:cubicBezTo>
                    <a:pt x="2060" y="1686"/>
                    <a:pt x="2092" y="1699"/>
                    <a:pt x="2091" y="1702"/>
                  </a:cubicBezTo>
                  <a:cubicBezTo>
                    <a:pt x="2001" y="1661"/>
                    <a:pt x="1885" y="1595"/>
                    <a:pt x="1812" y="1528"/>
                  </a:cubicBezTo>
                  <a:cubicBezTo>
                    <a:pt x="1771" y="1487"/>
                    <a:pt x="1735" y="1441"/>
                    <a:pt x="1698" y="1398"/>
                  </a:cubicBezTo>
                  <a:cubicBezTo>
                    <a:pt x="1702" y="1456"/>
                    <a:pt x="1693" y="1514"/>
                    <a:pt x="1693" y="1572"/>
                  </a:cubicBezTo>
                  <a:cubicBezTo>
                    <a:pt x="1689" y="1571"/>
                    <a:pt x="1691" y="1636"/>
                    <a:pt x="1687" y="1636"/>
                  </a:cubicBezTo>
                  <a:cubicBezTo>
                    <a:pt x="1687" y="1577"/>
                    <a:pt x="1688" y="1451"/>
                    <a:pt x="1675" y="1393"/>
                  </a:cubicBezTo>
                  <a:cubicBezTo>
                    <a:pt x="1671" y="1374"/>
                    <a:pt x="1666" y="1355"/>
                    <a:pt x="1653" y="1339"/>
                  </a:cubicBezTo>
                  <a:cubicBezTo>
                    <a:pt x="1633" y="1312"/>
                    <a:pt x="1614" y="1285"/>
                    <a:pt x="1588" y="1264"/>
                  </a:cubicBezTo>
                  <a:cubicBezTo>
                    <a:pt x="1567" y="1245"/>
                    <a:pt x="1538" y="1238"/>
                    <a:pt x="1511" y="1235"/>
                  </a:cubicBezTo>
                  <a:cubicBezTo>
                    <a:pt x="1436" y="1239"/>
                    <a:pt x="1361" y="1259"/>
                    <a:pt x="1296" y="1296"/>
                  </a:cubicBezTo>
                  <a:cubicBezTo>
                    <a:pt x="1301" y="1435"/>
                    <a:pt x="1318" y="1575"/>
                    <a:pt x="1358" y="1709"/>
                  </a:cubicBezTo>
                  <a:cubicBezTo>
                    <a:pt x="1392" y="1826"/>
                    <a:pt x="1442" y="1939"/>
                    <a:pt x="1508" y="2041"/>
                  </a:cubicBezTo>
                  <a:cubicBezTo>
                    <a:pt x="1240" y="2041"/>
                    <a:pt x="1240" y="2041"/>
                    <a:pt x="1240" y="2041"/>
                  </a:cubicBezTo>
                  <a:cubicBezTo>
                    <a:pt x="1182" y="1828"/>
                    <a:pt x="1159" y="1605"/>
                    <a:pt x="1169" y="1384"/>
                  </a:cubicBezTo>
                  <a:cubicBezTo>
                    <a:pt x="1151" y="1365"/>
                    <a:pt x="1133" y="1346"/>
                    <a:pt x="1113" y="1331"/>
                  </a:cubicBezTo>
                  <a:cubicBezTo>
                    <a:pt x="1090" y="1310"/>
                    <a:pt x="1060" y="1297"/>
                    <a:pt x="1032" y="1284"/>
                  </a:cubicBezTo>
                  <a:cubicBezTo>
                    <a:pt x="970" y="1259"/>
                    <a:pt x="900" y="1247"/>
                    <a:pt x="834" y="1264"/>
                  </a:cubicBezTo>
                  <a:cubicBezTo>
                    <a:pt x="814" y="1268"/>
                    <a:pt x="799" y="1282"/>
                    <a:pt x="787" y="1297"/>
                  </a:cubicBezTo>
                  <a:cubicBezTo>
                    <a:pt x="768" y="1323"/>
                    <a:pt x="753" y="1353"/>
                    <a:pt x="749" y="1386"/>
                  </a:cubicBezTo>
                  <a:cubicBezTo>
                    <a:pt x="747" y="1405"/>
                    <a:pt x="751" y="1423"/>
                    <a:pt x="754" y="1442"/>
                  </a:cubicBezTo>
                  <a:cubicBezTo>
                    <a:pt x="747" y="1424"/>
                    <a:pt x="742" y="1404"/>
                    <a:pt x="744" y="1385"/>
                  </a:cubicBezTo>
                  <a:cubicBezTo>
                    <a:pt x="745" y="1350"/>
                    <a:pt x="760" y="1318"/>
                    <a:pt x="776" y="1289"/>
                  </a:cubicBezTo>
                  <a:cubicBezTo>
                    <a:pt x="728" y="1318"/>
                    <a:pt x="626" y="1425"/>
                    <a:pt x="591" y="1469"/>
                  </a:cubicBezTo>
                  <a:cubicBezTo>
                    <a:pt x="588" y="1466"/>
                    <a:pt x="646" y="1395"/>
                    <a:pt x="644" y="1392"/>
                  </a:cubicBezTo>
                  <a:cubicBezTo>
                    <a:pt x="683" y="1339"/>
                    <a:pt x="731" y="1290"/>
                    <a:pt x="790" y="1259"/>
                  </a:cubicBezTo>
                  <a:cubicBezTo>
                    <a:pt x="833" y="1236"/>
                    <a:pt x="882" y="1227"/>
                    <a:pt x="931" y="1227"/>
                  </a:cubicBezTo>
                  <a:cubicBezTo>
                    <a:pt x="882" y="1205"/>
                    <a:pt x="833" y="1185"/>
                    <a:pt x="784" y="1164"/>
                  </a:cubicBezTo>
                  <a:cubicBezTo>
                    <a:pt x="757" y="1154"/>
                    <a:pt x="731" y="1142"/>
                    <a:pt x="703" y="1136"/>
                  </a:cubicBezTo>
                  <a:cubicBezTo>
                    <a:pt x="636" y="1125"/>
                    <a:pt x="564" y="1125"/>
                    <a:pt x="499" y="1148"/>
                  </a:cubicBezTo>
                  <a:cubicBezTo>
                    <a:pt x="457" y="1175"/>
                    <a:pt x="448" y="1227"/>
                    <a:pt x="431" y="1270"/>
                  </a:cubicBezTo>
                  <a:cubicBezTo>
                    <a:pt x="442" y="1229"/>
                    <a:pt x="452" y="1185"/>
                    <a:pt x="480" y="1152"/>
                  </a:cubicBezTo>
                  <a:cubicBezTo>
                    <a:pt x="407" y="1170"/>
                    <a:pt x="330" y="1171"/>
                    <a:pt x="255" y="1161"/>
                  </a:cubicBezTo>
                  <a:cubicBezTo>
                    <a:pt x="189" y="1151"/>
                    <a:pt x="57" y="1090"/>
                    <a:pt x="0" y="1056"/>
                  </a:cubicBezTo>
                  <a:cubicBezTo>
                    <a:pt x="2" y="1054"/>
                    <a:pt x="73" y="1090"/>
                    <a:pt x="75" y="1088"/>
                  </a:cubicBezTo>
                  <a:cubicBezTo>
                    <a:pt x="139" y="1121"/>
                    <a:pt x="211" y="1133"/>
                    <a:pt x="281" y="1144"/>
                  </a:cubicBezTo>
                  <a:cubicBezTo>
                    <a:pt x="328" y="1151"/>
                    <a:pt x="376" y="1144"/>
                    <a:pt x="423" y="1136"/>
                  </a:cubicBezTo>
                  <a:cubicBezTo>
                    <a:pt x="477" y="1127"/>
                    <a:pt x="528" y="1103"/>
                    <a:pt x="583" y="1096"/>
                  </a:cubicBezTo>
                  <a:cubicBezTo>
                    <a:pt x="603" y="1094"/>
                    <a:pt x="623" y="1094"/>
                    <a:pt x="643" y="1095"/>
                  </a:cubicBezTo>
                  <a:cubicBezTo>
                    <a:pt x="594" y="1067"/>
                    <a:pt x="549" y="1031"/>
                    <a:pt x="512" y="988"/>
                  </a:cubicBezTo>
                  <a:cubicBezTo>
                    <a:pt x="442" y="915"/>
                    <a:pt x="393" y="819"/>
                    <a:pt x="390" y="717"/>
                  </a:cubicBezTo>
                  <a:cubicBezTo>
                    <a:pt x="386" y="661"/>
                    <a:pt x="404" y="577"/>
                    <a:pt x="412" y="522"/>
                  </a:cubicBezTo>
                  <a:cubicBezTo>
                    <a:pt x="414" y="522"/>
                    <a:pt x="411" y="552"/>
                    <a:pt x="413" y="552"/>
                  </a:cubicBezTo>
                  <a:cubicBezTo>
                    <a:pt x="400" y="640"/>
                    <a:pt x="386" y="735"/>
                    <a:pt x="426" y="819"/>
                  </a:cubicBezTo>
                  <a:cubicBezTo>
                    <a:pt x="465" y="917"/>
                    <a:pt x="543" y="997"/>
                    <a:pt x="637" y="1046"/>
                  </a:cubicBezTo>
                  <a:cubicBezTo>
                    <a:pt x="600" y="981"/>
                    <a:pt x="609" y="903"/>
                    <a:pt x="625" y="833"/>
                  </a:cubicBezTo>
                  <a:cubicBezTo>
                    <a:pt x="629" y="834"/>
                    <a:pt x="633" y="764"/>
                    <a:pt x="636" y="765"/>
                  </a:cubicBezTo>
                  <a:cubicBezTo>
                    <a:pt x="631" y="803"/>
                    <a:pt x="629" y="912"/>
                    <a:pt x="633" y="950"/>
                  </a:cubicBezTo>
                  <a:cubicBezTo>
                    <a:pt x="640" y="937"/>
                    <a:pt x="646" y="923"/>
                    <a:pt x="657" y="912"/>
                  </a:cubicBezTo>
                  <a:cubicBezTo>
                    <a:pt x="680" y="891"/>
                    <a:pt x="709" y="878"/>
                    <a:pt x="728" y="854"/>
                  </a:cubicBezTo>
                  <a:cubicBezTo>
                    <a:pt x="746" y="833"/>
                    <a:pt x="760" y="808"/>
                    <a:pt x="775" y="784"/>
                  </a:cubicBezTo>
                  <a:cubicBezTo>
                    <a:pt x="758" y="824"/>
                    <a:pt x="740" y="867"/>
                    <a:pt x="704" y="894"/>
                  </a:cubicBezTo>
                  <a:cubicBezTo>
                    <a:pt x="686" y="909"/>
                    <a:pt x="665" y="923"/>
                    <a:pt x="654" y="944"/>
                  </a:cubicBezTo>
                  <a:cubicBezTo>
                    <a:pt x="647" y="958"/>
                    <a:pt x="641" y="973"/>
                    <a:pt x="641" y="989"/>
                  </a:cubicBezTo>
                  <a:cubicBezTo>
                    <a:pt x="654" y="1031"/>
                    <a:pt x="688" y="1062"/>
                    <a:pt x="723" y="1085"/>
                  </a:cubicBezTo>
                  <a:cubicBezTo>
                    <a:pt x="819" y="1123"/>
                    <a:pt x="918" y="1150"/>
                    <a:pt x="1012" y="1191"/>
                  </a:cubicBezTo>
                  <a:cubicBezTo>
                    <a:pt x="1071" y="1216"/>
                    <a:pt x="1126" y="1249"/>
                    <a:pt x="1175" y="1290"/>
                  </a:cubicBezTo>
                  <a:cubicBezTo>
                    <a:pt x="1184" y="1177"/>
                    <a:pt x="1202" y="1064"/>
                    <a:pt x="1227" y="953"/>
                  </a:cubicBezTo>
                  <a:cubicBezTo>
                    <a:pt x="1241" y="891"/>
                    <a:pt x="1268" y="831"/>
                    <a:pt x="1306" y="779"/>
                  </a:cubicBezTo>
                  <a:cubicBezTo>
                    <a:pt x="1280" y="762"/>
                    <a:pt x="1079" y="691"/>
                    <a:pt x="1050" y="681"/>
                  </a:cubicBezTo>
                  <a:cubicBezTo>
                    <a:pt x="1051" y="673"/>
                    <a:pt x="1179" y="719"/>
                    <a:pt x="1180" y="711"/>
                  </a:cubicBezTo>
                  <a:cubicBezTo>
                    <a:pt x="1205" y="716"/>
                    <a:pt x="1273" y="729"/>
                    <a:pt x="1298" y="737"/>
                  </a:cubicBezTo>
                  <a:cubicBezTo>
                    <a:pt x="1261" y="682"/>
                    <a:pt x="1244" y="617"/>
                    <a:pt x="1212" y="559"/>
                  </a:cubicBezTo>
                  <a:cubicBezTo>
                    <a:pt x="1194" y="521"/>
                    <a:pt x="1163" y="492"/>
                    <a:pt x="1131" y="465"/>
                  </a:cubicBezTo>
                  <a:cubicBezTo>
                    <a:pt x="1088" y="428"/>
                    <a:pt x="1066" y="374"/>
                    <a:pt x="1050" y="322"/>
                  </a:cubicBezTo>
                  <a:cubicBezTo>
                    <a:pt x="1027" y="250"/>
                    <a:pt x="1007" y="177"/>
                    <a:pt x="991" y="104"/>
                  </a:cubicBezTo>
                  <a:cubicBezTo>
                    <a:pt x="993" y="103"/>
                    <a:pt x="996" y="102"/>
                    <a:pt x="998" y="101"/>
                  </a:cubicBezTo>
                  <a:cubicBezTo>
                    <a:pt x="1014" y="165"/>
                    <a:pt x="1033" y="227"/>
                    <a:pt x="1054" y="289"/>
                  </a:cubicBezTo>
                  <a:cubicBezTo>
                    <a:pt x="1068" y="330"/>
                    <a:pt x="1084" y="371"/>
                    <a:pt x="1110" y="406"/>
                  </a:cubicBezTo>
                  <a:cubicBezTo>
                    <a:pt x="1128" y="429"/>
                    <a:pt x="1154" y="445"/>
                    <a:pt x="1176" y="464"/>
                  </a:cubicBezTo>
                  <a:cubicBezTo>
                    <a:pt x="1190" y="476"/>
                    <a:pt x="1203" y="490"/>
                    <a:pt x="1216" y="503"/>
                  </a:cubicBezTo>
                  <a:cubicBezTo>
                    <a:pt x="1203" y="416"/>
                    <a:pt x="1204" y="327"/>
                    <a:pt x="1220" y="241"/>
                  </a:cubicBezTo>
                  <a:cubicBezTo>
                    <a:pt x="1227" y="197"/>
                    <a:pt x="1242" y="156"/>
                    <a:pt x="1253" y="113"/>
                  </a:cubicBezTo>
                  <a:cubicBezTo>
                    <a:pt x="1254" y="113"/>
                    <a:pt x="1258" y="113"/>
                    <a:pt x="1260" y="113"/>
                  </a:cubicBezTo>
                  <a:cubicBezTo>
                    <a:pt x="1248" y="168"/>
                    <a:pt x="1232" y="222"/>
                    <a:pt x="1228" y="279"/>
                  </a:cubicBezTo>
                  <a:cubicBezTo>
                    <a:pt x="1209" y="437"/>
                    <a:pt x="1250" y="602"/>
                    <a:pt x="1343" y="732"/>
                  </a:cubicBezTo>
                  <a:cubicBezTo>
                    <a:pt x="1362" y="708"/>
                    <a:pt x="1383" y="685"/>
                    <a:pt x="1401" y="659"/>
                  </a:cubicBezTo>
                  <a:cubicBezTo>
                    <a:pt x="1435" y="609"/>
                    <a:pt x="1468" y="558"/>
                    <a:pt x="1493" y="502"/>
                  </a:cubicBezTo>
                  <a:cubicBezTo>
                    <a:pt x="1532" y="421"/>
                    <a:pt x="1560" y="334"/>
                    <a:pt x="1574" y="245"/>
                  </a:cubicBezTo>
                  <a:close/>
                </a:path>
              </a:pathLst>
            </a:custGeom>
            <a:solidFill>
              <a:srgbClr val="0070C0"/>
            </a:solidFill>
            <a:ln>
              <a:noFill/>
            </a:ln>
          </p:spPr>
          <p:txBody>
            <a:bodyPr vert="horz" wrap="square" lIns="91408" tIns="45704" rIns="91408" bIns="45704"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dirty="0">
                <a:ln>
                  <a:noFill/>
                </a:ln>
                <a:solidFill>
                  <a:schemeClr val="bg1"/>
                </a:solidFill>
                <a:effectLst/>
                <a:uLnTx/>
                <a:uFillTx/>
                <a:cs typeface="+mn-ea"/>
                <a:sym typeface="+mn-lt"/>
              </a:endParaRPr>
            </a:p>
          </p:txBody>
        </p:sp>
        <p:sp>
          <p:nvSpPr>
            <p:cNvPr id="4" name="Oval 6">
              <a:extLst>
                <a:ext uri="{FF2B5EF4-FFF2-40B4-BE49-F238E27FC236}">
                  <a16:creationId xmlns:a16="http://schemas.microsoft.com/office/drawing/2014/main" id="{9BB93296-4B9B-46DC-91DD-FEA6E472E8F7}"/>
                </a:ext>
              </a:extLst>
            </p:cNvPr>
            <p:cNvSpPr/>
            <p:nvPr/>
          </p:nvSpPr>
          <p:spPr>
            <a:xfrm>
              <a:off x="5061119" y="3158304"/>
              <a:ext cx="531627" cy="5317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399" b="0" i="0" u="none" strike="noStrike" kern="1200" cap="none" spc="0" normalizeH="0" baseline="0" noProof="0" dirty="0">
                <a:ln>
                  <a:noFill/>
                </a:ln>
                <a:solidFill>
                  <a:schemeClr val="bg1"/>
                </a:solidFill>
                <a:effectLst/>
                <a:uLnTx/>
                <a:uFillTx/>
                <a:cs typeface="+mn-ea"/>
                <a:sym typeface="+mn-lt"/>
              </a:endParaRPr>
            </a:p>
          </p:txBody>
        </p:sp>
        <p:sp>
          <p:nvSpPr>
            <p:cNvPr id="5" name="Oval 4">
              <a:extLst>
                <a:ext uri="{FF2B5EF4-FFF2-40B4-BE49-F238E27FC236}">
                  <a16:creationId xmlns:a16="http://schemas.microsoft.com/office/drawing/2014/main" id="{157CF79E-4005-4F11-BDB6-F794845291ED}"/>
                </a:ext>
              </a:extLst>
            </p:cNvPr>
            <p:cNvSpPr/>
            <p:nvPr/>
          </p:nvSpPr>
          <p:spPr>
            <a:xfrm>
              <a:off x="5803438" y="2056685"/>
              <a:ext cx="291772" cy="29182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799" b="0" i="0" u="none" strike="noStrike" kern="1200" cap="none" spc="0" normalizeH="0" baseline="0" noProof="0" dirty="0">
                <a:ln>
                  <a:noFill/>
                </a:ln>
                <a:solidFill>
                  <a:schemeClr val="bg1"/>
                </a:solidFill>
                <a:effectLst/>
                <a:uLnTx/>
                <a:uFillTx/>
                <a:cs typeface="+mn-ea"/>
                <a:sym typeface="+mn-lt"/>
              </a:endParaRPr>
            </a:p>
          </p:txBody>
        </p:sp>
        <p:sp>
          <p:nvSpPr>
            <p:cNvPr id="6" name="Oval 12">
              <a:extLst>
                <a:ext uri="{FF2B5EF4-FFF2-40B4-BE49-F238E27FC236}">
                  <a16:creationId xmlns:a16="http://schemas.microsoft.com/office/drawing/2014/main" id="{C1C99F56-1063-4DE6-8B53-02EF3ADBA2CF}"/>
                </a:ext>
              </a:extLst>
            </p:cNvPr>
            <p:cNvSpPr/>
            <p:nvPr/>
          </p:nvSpPr>
          <p:spPr>
            <a:xfrm>
              <a:off x="4489919" y="3430008"/>
              <a:ext cx="519948" cy="52004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799" b="0" i="0" u="none" strike="noStrike" kern="1200" cap="none" spc="0" normalizeH="0" baseline="0" noProof="0" dirty="0">
                <a:ln>
                  <a:noFill/>
                </a:ln>
                <a:solidFill>
                  <a:schemeClr val="bg1"/>
                </a:solidFill>
                <a:effectLst/>
                <a:uLnTx/>
                <a:uFillTx/>
                <a:cs typeface="+mn-ea"/>
                <a:sym typeface="+mn-lt"/>
              </a:endParaRPr>
            </a:p>
          </p:txBody>
        </p:sp>
        <p:sp>
          <p:nvSpPr>
            <p:cNvPr id="7" name="Oval 13">
              <a:extLst>
                <a:ext uri="{FF2B5EF4-FFF2-40B4-BE49-F238E27FC236}">
                  <a16:creationId xmlns:a16="http://schemas.microsoft.com/office/drawing/2014/main" id="{CF5E6143-DD88-4CB4-B2AC-13EACEBC59F0}"/>
                </a:ext>
              </a:extLst>
            </p:cNvPr>
            <p:cNvSpPr/>
            <p:nvPr/>
          </p:nvSpPr>
          <p:spPr>
            <a:xfrm>
              <a:off x="4080489" y="5157687"/>
              <a:ext cx="409431" cy="4095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799" b="0" i="0" u="none" strike="noStrike" kern="1200" cap="none" spc="0" normalizeH="0" baseline="0" noProof="0" dirty="0">
                <a:ln>
                  <a:noFill/>
                </a:ln>
                <a:solidFill>
                  <a:schemeClr val="bg1"/>
                </a:solidFill>
                <a:effectLst/>
                <a:uLnTx/>
                <a:uFillTx/>
                <a:cs typeface="+mn-ea"/>
                <a:sym typeface="+mn-lt"/>
              </a:endParaRPr>
            </a:p>
          </p:txBody>
        </p:sp>
        <p:sp>
          <p:nvSpPr>
            <p:cNvPr id="8" name="Oval 15">
              <a:extLst>
                <a:ext uri="{FF2B5EF4-FFF2-40B4-BE49-F238E27FC236}">
                  <a16:creationId xmlns:a16="http://schemas.microsoft.com/office/drawing/2014/main" id="{EC627913-18DE-4B4A-88C4-95B8747DD576}"/>
                </a:ext>
              </a:extLst>
            </p:cNvPr>
            <p:cNvSpPr/>
            <p:nvPr/>
          </p:nvSpPr>
          <p:spPr>
            <a:xfrm>
              <a:off x="6376047" y="3596837"/>
              <a:ext cx="527687" cy="52778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399" b="0" i="0" u="none" strike="noStrike" kern="1200" cap="none" spc="0" normalizeH="0" baseline="0" noProof="0" dirty="0">
                <a:ln>
                  <a:noFill/>
                </a:ln>
                <a:solidFill>
                  <a:schemeClr val="bg1"/>
                </a:solidFill>
                <a:effectLst/>
                <a:uLnTx/>
                <a:uFillTx/>
                <a:cs typeface="+mn-ea"/>
                <a:sym typeface="+mn-lt"/>
              </a:endParaRPr>
            </a:p>
          </p:txBody>
        </p:sp>
        <p:sp>
          <p:nvSpPr>
            <p:cNvPr id="9" name="Oval 12">
              <a:extLst>
                <a:ext uri="{FF2B5EF4-FFF2-40B4-BE49-F238E27FC236}">
                  <a16:creationId xmlns:a16="http://schemas.microsoft.com/office/drawing/2014/main" id="{083F8F2B-AE19-4C33-AED5-806CA7FE7666}"/>
                </a:ext>
              </a:extLst>
            </p:cNvPr>
            <p:cNvSpPr/>
            <p:nvPr/>
          </p:nvSpPr>
          <p:spPr>
            <a:xfrm>
              <a:off x="3825037" y="4881617"/>
              <a:ext cx="145511" cy="14553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799" b="0" i="0" u="none" strike="noStrike" kern="1200" cap="none" spc="0" normalizeH="0" baseline="0" noProof="0" dirty="0">
                <a:ln>
                  <a:noFill/>
                </a:ln>
                <a:solidFill>
                  <a:schemeClr val="bg1"/>
                </a:solidFill>
                <a:effectLst/>
                <a:uLnTx/>
                <a:uFillTx/>
                <a:cs typeface="+mn-ea"/>
                <a:sym typeface="+mn-lt"/>
              </a:endParaRPr>
            </a:p>
          </p:txBody>
        </p:sp>
        <p:sp>
          <p:nvSpPr>
            <p:cNvPr id="10" name="Oval 6">
              <a:extLst>
                <a:ext uri="{FF2B5EF4-FFF2-40B4-BE49-F238E27FC236}">
                  <a16:creationId xmlns:a16="http://schemas.microsoft.com/office/drawing/2014/main" id="{F69C34C9-39EA-4D67-A72E-D79D4004EEDC}"/>
                </a:ext>
              </a:extLst>
            </p:cNvPr>
            <p:cNvSpPr/>
            <p:nvPr/>
          </p:nvSpPr>
          <p:spPr>
            <a:xfrm>
              <a:off x="6721177" y="5567193"/>
              <a:ext cx="365112" cy="3651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399" b="0" i="0" u="none" strike="noStrike" kern="1200" cap="none" spc="0" normalizeH="0" baseline="0" noProof="0" dirty="0">
                <a:ln>
                  <a:noFill/>
                </a:ln>
                <a:solidFill>
                  <a:schemeClr val="bg1"/>
                </a:solidFill>
                <a:effectLst/>
                <a:uLnTx/>
                <a:uFillTx/>
                <a:cs typeface="+mn-ea"/>
                <a:sym typeface="+mn-lt"/>
              </a:endParaRPr>
            </a:p>
          </p:txBody>
        </p:sp>
        <p:sp>
          <p:nvSpPr>
            <p:cNvPr id="11" name="Oval 15">
              <a:extLst>
                <a:ext uri="{FF2B5EF4-FFF2-40B4-BE49-F238E27FC236}">
                  <a16:creationId xmlns:a16="http://schemas.microsoft.com/office/drawing/2014/main" id="{48F3C0E3-81AC-4622-820F-930350704E21}"/>
                </a:ext>
              </a:extLst>
            </p:cNvPr>
            <p:cNvSpPr/>
            <p:nvPr/>
          </p:nvSpPr>
          <p:spPr>
            <a:xfrm>
              <a:off x="3633948" y="3136556"/>
              <a:ext cx="374555" cy="3746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399" b="0" i="0" u="none" strike="noStrike" kern="1200" cap="none" spc="0" normalizeH="0" baseline="0" noProof="0" dirty="0">
                <a:ln>
                  <a:noFill/>
                </a:ln>
                <a:solidFill>
                  <a:schemeClr val="bg1"/>
                </a:solidFill>
                <a:effectLst/>
                <a:uLnTx/>
                <a:uFillTx/>
                <a:cs typeface="+mn-ea"/>
                <a:sym typeface="+mn-lt"/>
              </a:endParaRPr>
            </a:p>
          </p:txBody>
        </p:sp>
        <p:sp>
          <p:nvSpPr>
            <p:cNvPr id="12" name="Oval 15">
              <a:extLst>
                <a:ext uri="{FF2B5EF4-FFF2-40B4-BE49-F238E27FC236}">
                  <a16:creationId xmlns:a16="http://schemas.microsoft.com/office/drawing/2014/main" id="{4827C6A3-090F-4B7A-93D4-A210995A6512}"/>
                </a:ext>
              </a:extLst>
            </p:cNvPr>
            <p:cNvSpPr/>
            <p:nvPr/>
          </p:nvSpPr>
          <p:spPr>
            <a:xfrm>
              <a:off x="4613007" y="5268784"/>
              <a:ext cx="187279" cy="18731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399" b="0" i="0" u="none" strike="noStrike" kern="1200" cap="none" spc="0" normalizeH="0" baseline="0" noProof="0" dirty="0">
                <a:ln>
                  <a:noFill/>
                </a:ln>
                <a:solidFill>
                  <a:schemeClr val="bg1"/>
                </a:solidFill>
                <a:effectLst/>
                <a:uLnTx/>
                <a:uFillTx/>
                <a:cs typeface="+mn-ea"/>
                <a:sym typeface="+mn-lt"/>
              </a:endParaRPr>
            </a:p>
          </p:txBody>
        </p:sp>
        <p:sp>
          <p:nvSpPr>
            <p:cNvPr id="13" name="椭圆 12">
              <a:extLst>
                <a:ext uri="{FF2B5EF4-FFF2-40B4-BE49-F238E27FC236}">
                  <a16:creationId xmlns:a16="http://schemas.microsoft.com/office/drawing/2014/main" id="{DE37BEB5-E2D0-4803-A035-7028F919A2BB}"/>
                </a:ext>
              </a:extLst>
            </p:cNvPr>
            <p:cNvSpPr/>
            <p:nvPr/>
          </p:nvSpPr>
          <p:spPr>
            <a:xfrm>
              <a:off x="7119007" y="2648365"/>
              <a:ext cx="351724" cy="35178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799" b="0" i="0" u="none" strike="noStrike" kern="1200" cap="none" spc="0" normalizeH="0" baseline="0" noProof="0" dirty="0">
                <a:ln>
                  <a:noFill/>
                </a:ln>
                <a:solidFill>
                  <a:schemeClr val="bg1"/>
                </a:solidFill>
                <a:effectLst/>
                <a:uLnTx/>
                <a:uFillTx/>
                <a:cs typeface="+mn-ea"/>
                <a:sym typeface="+mn-lt"/>
              </a:endParaRPr>
            </a:p>
          </p:txBody>
        </p:sp>
        <p:sp>
          <p:nvSpPr>
            <p:cNvPr id="14" name="Oval 6">
              <a:extLst>
                <a:ext uri="{FF2B5EF4-FFF2-40B4-BE49-F238E27FC236}">
                  <a16:creationId xmlns:a16="http://schemas.microsoft.com/office/drawing/2014/main" id="{788922FF-A0FF-464C-AAAB-3F0161D6D56A}"/>
                </a:ext>
              </a:extLst>
            </p:cNvPr>
            <p:cNvSpPr/>
            <p:nvPr/>
          </p:nvSpPr>
          <p:spPr>
            <a:xfrm>
              <a:off x="6574228" y="1901704"/>
              <a:ext cx="154953" cy="1549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08" tIns="45704" rIns="91408" bIns="45704"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zh-CN" sz="2399" b="0" i="0" u="none" strike="noStrike" kern="1200" cap="none" spc="0" normalizeH="0" baseline="0" noProof="0" dirty="0">
                <a:ln>
                  <a:noFill/>
                </a:ln>
                <a:solidFill>
                  <a:schemeClr val="bg1"/>
                </a:solidFill>
                <a:effectLst/>
                <a:uLnTx/>
                <a:uFillTx/>
                <a:cs typeface="+mn-ea"/>
                <a:sym typeface="+mn-lt"/>
              </a:endParaRPr>
            </a:p>
          </p:txBody>
        </p:sp>
        <p:grpSp>
          <p:nvGrpSpPr>
            <p:cNvPr id="15" name="组合 217">
              <a:extLst>
                <a:ext uri="{FF2B5EF4-FFF2-40B4-BE49-F238E27FC236}">
                  <a16:creationId xmlns:a16="http://schemas.microsoft.com/office/drawing/2014/main" id="{DE4048D9-9948-4D91-B9DA-309DAD5A6952}"/>
                </a:ext>
              </a:extLst>
            </p:cNvPr>
            <p:cNvGrpSpPr/>
            <p:nvPr/>
          </p:nvGrpSpPr>
          <p:grpSpPr>
            <a:xfrm>
              <a:off x="2543601" y="4005759"/>
              <a:ext cx="948455" cy="948624"/>
              <a:chOff x="2541553" y="4005858"/>
              <a:chExt cx="948790" cy="948790"/>
            </a:xfrm>
          </p:grpSpPr>
          <p:sp>
            <p:nvSpPr>
              <p:cNvPr id="16" name="椭圆 15">
                <a:extLst>
                  <a:ext uri="{FF2B5EF4-FFF2-40B4-BE49-F238E27FC236}">
                    <a16:creationId xmlns:a16="http://schemas.microsoft.com/office/drawing/2014/main" id="{A5766853-B703-40DE-AB36-9B8C86BC2302}"/>
                  </a:ext>
                </a:extLst>
              </p:cNvPr>
              <p:cNvSpPr/>
              <p:nvPr/>
            </p:nvSpPr>
            <p:spPr>
              <a:xfrm>
                <a:off x="2541553" y="4005858"/>
                <a:ext cx="948790" cy="9487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chemeClr val="bg1"/>
                  </a:solidFill>
                  <a:effectLst/>
                  <a:uLnTx/>
                  <a:uFillTx/>
                  <a:cs typeface="+mn-ea"/>
                  <a:sym typeface="+mn-lt"/>
                </a:endParaRPr>
              </a:p>
            </p:txBody>
          </p:sp>
          <p:sp>
            <p:nvSpPr>
              <p:cNvPr id="17" name="KSO_Shape">
                <a:extLst>
                  <a:ext uri="{FF2B5EF4-FFF2-40B4-BE49-F238E27FC236}">
                    <a16:creationId xmlns:a16="http://schemas.microsoft.com/office/drawing/2014/main" id="{DE612803-C053-411E-94C7-A2F8103B2B9A}"/>
                  </a:ext>
                </a:extLst>
              </p:cNvPr>
              <p:cNvSpPr>
                <a:spLocks noChangeAspect="1"/>
              </p:cNvSpPr>
              <p:nvPr/>
            </p:nvSpPr>
            <p:spPr bwMode="auto">
              <a:xfrm>
                <a:off x="2795098" y="4261352"/>
                <a:ext cx="441700" cy="437802"/>
              </a:xfrm>
              <a:custGeom>
                <a:avLst/>
                <a:gdLst>
                  <a:gd name="T0" fmla="*/ 1420802 w 2262188"/>
                  <a:gd name="T1" fmla="*/ 2155372 h 2241550"/>
                  <a:gd name="T2" fmla="*/ 0 w 2262188"/>
                  <a:gd name="T3" fmla="*/ 1901959 h 2241550"/>
                  <a:gd name="T4" fmla="*/ 966787 w 2262188"/>
                  <a:gd name="T5" fmla="*/ 2002745 h 2241550"/>
                  <a:gd name="T6" fmla="*/ 463550 w 2262188"/>
                  <a:gd name="T7" fmla="*/ 1799189 h 2241550"/>
                  <a:gd name="T8" fmla="*/ 1920875 w 2262188"/>
                  <a:gd name="T9" fmla="*/ 1721932 h 2241550"/>
                  <a:gd name="T10" fmla="*/ 1920875 w 2262188"/>
                  <a:gd name="T11" fmla="*/ 1643063 h 2241550"/>
                  <a:gd name="T12" fmla="*/ 1920875 w 2262188"/>
                  <a:gd name="T13" fmla="*/ 1520825 h 2241550"/>
                  <a:gd name="T14" fmla="*/ 1437365 w 2262188"/>
                  <a:gd name="T15" fmla="*/ 1781511 h 2241550"/>
                  <a:gd name="T16" fmla="*/ 0 w 2262188"/>
                  <a:gd name="T17" fmla="*/ 1470217 h 2241550"/>
                  <a:gd name="T18" fmla="*/ 1304860 w 2262188"/>
                  <a:gd name="T19" fmla="*/ 1658938 h 2241550"/>
                  <a:gd name="T20" fmla="*/ 1333924 w 2262188"/>
                  <a:gd name="T21" fmla="*/ 1648052 h 2241550"/>
                  <a:gd name="T22" fmla="*/ 1395684 w 2262188"/>
                  <a:gd name="T23" fmla="*/ 1641022 h 2241550"/>
                  <a:gd name="T24" fmla="*/ 1448362 w 2262188"/>
                  <a:gd name="T25" fmla="*/ 1646011 h 2241550"/>
                  <a:gd name="T26" fmla="*/ 1677920 w 2262188"/>
                  <a:gd name="T27" fmla="*/ 1506991 h 2241550"/>
                  <a:gd name="T28" fmla="*/ 1657031 w 2262188"/>
                  <a:gd name="T29" fmla="*/ 1492023 h 2241550"/>
                  <a:gd name="T30" fmla="*/ 1654306 w 2262188"/>
                  <a:gd name="T31" fmla="*/ 1479097 h 2241550"/>
                  <a:gd name="T32" fmla="*/ 1663843 w 2262188"/>
                  <a:gd name="T33" fmla="*/ 1466170 h 2241550"/>
                  <a:gd name="T34" fmla="*/ 995838 w 2262188"/>
                  <a:gd name="T35" fmla="*/ 1258888 h 2241550"/>
                  <a:gd name="T36" fmla="*/ 489738 w 2262188"/>
                  <a:gd name="T37" fmla="*/ 1130300 h 2241550"/>
                  <a:gd name="T38" fmla="*/ 594035 w 2262188"/>
                  <a:gd name="T39" fmla="*/ 1213404 h 2241550"/>
                  <a:gd name="T40" fmla="*/ 555491 w 2262188"/>
                  <a:gd name="T41" fmla="*/ 1222487 h 2241550"/>
                  <a:gd name="T42" fmla="*/ 486564 w 2262188"/>
                  <a:gd name="T43" fmla="*/ 1223168 h 2241550"/>
                  <a:gd name="T44" fmla="*/ 211086 w 2262188"/>
                  <a:gd name="T45" fmla="*/ 1351684 h 2241550"/>
                  <a:gd name="T46" fmla="*/ 251218 w 2262188"/>
                  <a:gd name="T47" fmla="*/ 1368941 h 2241550"/>
                  <a:gd name="T48" fmla="*/ 259153 w 2262188"/>
                  <a:gd name="T49" fmla="*/ 1381429 h 2241550"/>
                  <a:gd name="T50" fmla="*/ 255072 w 2262188"/>
                  <a:gd name="T51" fmla="*/ 1394599 h 2241550"/>
                  <a:gd name="T52" fmla="*/ 240561 w 2262188"/>
                  <a:gd name="T53" fmla="*/ 1405498 h 2241550"/>
                  <a:gd name="T54" fmla="*/ 810075 w 2262188"/>
                  <a:gd name="T55" fmla="*/ 1021049 h 2241550"/>
                  <a:gd name="T56" fmla="*/ 341312 w 2262188"/>
                  <a:gd name="T57" fmla="*/ 771297 h 2241550"/>
                  <a:gd name="T58" fmla="*/ 2262188 w 2262188"/>
                  <a:gd name="T59" fmla="*/ 687389 h 2241550"/>
                  <a:gd name="T60" fmla="*/ 830949 w 2262188"/>
                  <a:gd name="T61" fmla="*/ 982664 h 2241550"/>
                  <a:gd name="T62" fmla="*/ 1797050 w 2262188"/>
                  <a:gd name="T63" fmla="*/ 752476 h 2241550"/>
                  <a:gd name="T64" fmla="*/ 1295400 w 2262188"/>
                  <a:gd name="T65" fmla="*/ 660174 h 2241550"/>
                  <a:gd name="T66" fmla="*/ 2262188 w 2262188"/>
                  <a:gd name="T67" fmla="*/ 462607 h 2241550"/>
                  <a:gd name="T68" fmla="*/ 824823 w 2262188"/>
                  <a:gd name="T69" fmla="*/ 651157 h 2241550"/>
                  <a:gd name="T70" fmla="*/ 341312 w 2262188"/>
                  <a:gd name="T71" fmla="*/ 390526 h 2241550"/>
                  <a:gd name="T72" fmla="*/ 786730 w 2262188"/>
                  <a:gd name="T73" fmla="*/ 233363 h 2241550"/>
                  <a:gd name="T74" fmla="*/ 600403 w 2262188"/>
                  <a:gd name="T75" fmla="*/ 336703 h 2241550"/>
                  <a:gd name="T76" fmla="*/ 608110 w 2262188"/>
                  <a:gd name="T77" fmla="*/ 349677 h 2241550"/>
                  <a:gd name="T78" fmla="*/ 603350 w 2262188"/>
                  <a:gd name="T79" fmla="*/ 362651 h 2241550"/>
                  <a:gd name="T80" fmla="*/ 576602 w 2262188"/>
                  <a:gd name="T81" fmla="*/ 378585 h 2241550"/>
                  <a:gd name="T82" fmla="*/ 820278 w 2262188"/>
                  <a:gd name="T83" fmla="*/ 514246 h 2241550"/>
                  <a:gd name="T84" fmla="*/ 878761 w 2262188"/>
                  <a:gd name="T85" fmla="*/ 510831 h 2241550"/>
                  <a:gd name="T86" fmla="*/ 932710 w 2262188"/>
                  <a:gd name="T87" fmla="*/ 519026 h 2241550"/>
                  <a:gd name="T88" fmla="*/ 1216508 w 2262188"/>
                  <a:gd name="T89" fmla="*/ 466218 h 2241550"/>
                  <a:gd name="T90" fmla="*/ 1749425 w 2262188"/>
                  <a:gd name="T91" fmla="*/ 883986 h 2241550"/>
                  <a:gd name="T92" fmla="*/ 1798297 w 2262188"/>
                  <a:gd name="T93" fmla="*/ 374650 h 2241550"/>
                  <a:gd name="T94" fmla="*/ 2012784 w 2262188"/>
                  <a:gd name="T95" fmla="*/ 269585 h 2241550"/>
                  <a:gd name="T96" fmla="*/ 2003262 w 2262188"/>
                  <a:gd name="T97" fmla="*/ 256650 h 2241550"/>
                  <a:gd name="T98" fmla="*/ 2006209 w 2262188"/>
                  <a:gd name="T99" fmla="*/ 243943 h 2241550"/>
                  <a:gd name="T100" fmla="*/ 2027068 w 2262188"/>
                  <a:gd name="T101" fmla="*/ 228966 h 2241550"/>
                  <a:gd name="T102" fmla="*/ 1797843 w 2262188"/>
                  <a:gd name="T103" fmla="*/ 89635 h 2241550"/>
                  <a:gd name="T104" fmla="*/ 1745015 w 2262188"/>
                  <a:gd name="T105" fmla="*/ 94400 h 2241550"/>
                  <a:gd name="T106" fmla="*/ 1683571 w 2262188"/>
                  <a:gd name="T107" fmla="*/ 87820 h 2241550"/>
                  <a:gd name="T108" fmla="*/ 1651602 w 2262188"/>
                  <a:gd name="T109" fmla="*/ 75112 h 2241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62188" h="2241550">
                    <a:moveTo>
                      <a:pt x="1920875" y="1898650"/>
                    </a:moveTo>
                    <a:lnTo>
                      <a:pt x="1920875" y="1901598"/>
                    </a:lnTo>
                    <a:lnTo>
                      <a:pt x="1920875" y="1977571"/>
                    </a:lnTo>
                    <a:lnTo>
                      <a:pt x="1431239" y="2241550"/>
                    </a:lnTo>
                    <a:lnTo>
                      <a:pt x="966787" y="2131332"/>
                    </a:lnTo>
                    <a:lnTo>
                      <a:pt x="966787" y="2047648"/>
                    </a:lnTo>
                    <a:lnTo>
                      <a:pt x="1420802" y="2155372"/>
                    </a:lnTo>
                    <a:lnTo>
                      <a:pt x="1437365" y="2159227"/>
                    </a:lnTo>
                    <a:lnTo>
                      <a:pt x="1452113" y="2151289"/>
                    </a:lnTo>
                    <a:lnTo>
                      <a:pt x="1920875" y="1898650"/>
                    </a:lnTo>
                    <a:close/>
                    <a:moveTo>
                      <a:pt x="0" y="1817688"/>
                    </a:moveTo>
                    <a:lnTo>
                      <a:pt x="463550" y="1928451"/>
                    </a:lnTo>
                    <a:lnTo>
                      <a:pt x="463550" y="2012951"/>
                    </a:lnTo>
                    <a:lnTo>
                      <a:pt x="0" y="1901959"/>
                    </a:lnTo>
                    <a:lnTo>
                      <a:pt x="0" y="1848519"/>
                    </a:lnTo>
                    <a:lnTo>
                      <a:pt x="0" y="1817688"/>
                    </a:lnTo>
                    <a:close/>
                    <a:moveTo>
                      <a:pt x="1920875" y="1770063"/>
                    </a:moveTo>
                    <a:lnTo>
                      <a:pt x="1920875" y="1772784"/>
                    </a:lnTo>
                    <a:lnTo>
                      <a:pt x="1920875" y="1848984"/>
                    </a:lnTo>
                    <a:lnTo>
                      <a:pt x="1431239" y="2112963"/>
                    </a:lnTo>
                    <a:lnTo>
                      <a:pt x="966787" y="2002745"/>
                    </a:lnTo>
                    <a:lnTo>
                      <a:pt x="966787" y="1919061"/>
                    </a:lnTo>
                    <a:lnTo>
                      <a:pt x="1420802" y="2026784"/>
                    </a:lnTo>
                    <a:lnTo>
                      <a:pt x="1437365" y="2030867"/>
                    </a:lnTo>
                    <a:lnTo>
                      <a:pt x="1452113" y="2022702"/>
                    </a:lnTo>
                    <a:lnTo>
                      <a:pt x="1920875" y="1770063"/>
                    </a:lnTo>
                    <a:close/>
                    <a:moveTo>
                      <a:pt x="0" y="1689100"/>
                    </a:moveTo>
                    <a:lnTo>
                      <a:pt x="463550" y="1799189"/>
                    </a:lnTo>
                    <a:lnTo>
                      <a:pt x="463550" y="1882775"/>
                    </a:lnTo>
                    <a:lnTo>
                      <a:pt x="0" y="1772460"/>
                    </a:lnTo>
                    <a:lnTo>
                      <a:pt x="0" y="1719680"/>
                    </a:lnTo>
                    <a:lnTo>
                      <a:pt x="0" y="1689100"/>
                    </a:lnTo>
                    <a:close/>
                    <a:moveTo>
                      <a:pt x="1920875" y="1643063"/>
                    </a:moveTo>
                    <a:lnTo>
                      <a:pt x="1920875" y="1646009"/>
                    </a:lnTo>
                    <a:lnTo>
                      <a:pt x="1920875" y="1721932"/>
                    </a:lnTo>
                    <a:lnTo>
                      <a:pt x="1431239" y="1985963"/>
                    </a:lnTo>
                    <a:lnTo>
                      <a:pt x="966787" y="1875591"/>
                    </a:lnTo>
                    <a:lnTo>
                      <a:pt x="966787" y="1791963"/>
                    </a:lnTo>
                    <a:lnTo>
                      <a:pt x="1420802" y="1899841"/>
                    </a:lnTo>
                    <a:lnTo>
                      <a:pt x="1437365" y="1903694"/>
                    </a:lnTo>
                    <a:lnTo>
                      <a:pt x="1452113" y="1895762"/>
                    </a:lnTo>
                    <a:lnTo>
                      <a:pt x="1920875" y="1643063"/>
                    </a:lnTo>
                    <a:close/>
                    <a:moveTo>
                      <a:pt x="0" y="1562100"/>
                    </a:moveTo>
                    <a:lnTo>
                      <a:pt x="463550" y="1672189"/>
                    </a:lnTo>
                    <a:lnTo>
                      <a:pt x="463550" y="1755775"/>
                    </a:lnTo>
                    <a:lnTo>
                      <a:pt x="0" y="1645686"/>
                    </a:lnTo>
                    <a:lnTo>
                      <a:pt x="0" y="1592907"/>
                    </a:lnTo>
                    <a:lnTo>
                      <a:pt x="0" y="1562100"/>
                    </a:lnTo>
                    <a:close/>
                    <a:moveTo>
                      <a:pt x="1920875" y="1520825"/>
                    </a:moveTo>
                    <a:lnTo>
                      <a:pt x="1920875" y="1523996"/>
                    </a:lnTo>
                    <a:lnTo>
                      <a:pt x="1920875" y="1599869"/>
                    </a:lnTo>
                    <a:lnTo>
                      <a:pt x="1431239" y="1863725"/>
                    </a:lnTo>
                    <a:lnTo>
                      <a:pt x="966787" y="1753426"/>
                    </a:lnTo>
                    <a:lnTo>
                      <a:pt x="966787" y="1669853"/>
                    </a:lnTo>
                    <a:lnTo>
                      <a:pt x="1420802" y="1777660"/>
                    </a:lnTo>
                    <a:lnTo>
                      <a:pt x="1437365" y="1781511"/>
                    </a:lnTo>
                    <a:lnTo>
                      <a:pt x="1452113" y="1773584"/>
                    </a:lnTo>
                    <a:lnTo>
                      <a:pt x="1920875" y="1520825"/>
                    </a:lnTo>
                    <a:close/>
                    <a:moveTo>
                      <a:pt x="0" y="1439863"/>
                    </a:moveTo>
                    <a:lnTo>
                      <a:pt x="463550" y="1549725"/>
                    </a:lnTo>
                    <a:lnTo>
                      <a:pt x="463550" y="1633538"/>
                    </a:lnTo>
                    <a:lnTo>
                      <a:pt x="0" y="1523223"/>
                    </a:lnTo>
                    <a:lnTo>
                      <a:pt x="0" y="1470217"/>
                    </a:lnTo>
                    <a:lnTo>
                      <a:pt x="0" y="1439863"/>
                    </a:lnTo>
                    <a:close/>
                    <a:moveTo>
                      <a:pt x="1474701" y="1365250"/>
                    </a:moveTo>
                    <a:lnTo>
                      <a:pt x="1920875" y="1470932"/>
                    </a:lnTo>
                    <a:lnTo>
                      <a:pt x="1430878" y="1735138"/>
                    </a:lnTo>
                    <a:lnTo>
                      <a:pt x="984250" y="1629229"/>
                    </a:lnTo>
                    <a:lnTo>
                      <a:pt x="1044194" y="1597025"/>
                    </a:lnTo>
                    <a:lnTo>
                      <a:pt x="1304860" y="1658938"/>
                    </a:lnTo>
                    <a:lnTo>
                      <a:pt x="1305314" y="1658258"/>
                    </a:lnTo>
                    <a:lnTo>
                      <a:pt x="1309401" y="1656217"/>
                    </a:lnTo>
                    <a:lnTo>
                      <a:pt x="1313942" y="1654402"/>
                    </a:lnTo>
                    <a:lnTo>
                      <a:pt x="1318483" y="1652588"/>
                    </a:lnTo>
                    <a:lnTo>
                      <a:pt x="1323479" y="1651227"/>
                    </a:lnTo>
                    <a:lnTo>
                      <a:pt x="1328474" y="1649640"/>
                    </a:lnTo>
                    <a:lnTo>
                      <a:pt x="1333924" y="1648052"/>
                    </a:lnTo>
                    <a:lnTo>
                      <a:pt x="1339373" y="1646692"/>
                    </a:lnTo>
                    <a:lnTo>
                      <a:pt x="1345050" y="1645784"/>
                    </a:lnTo>
                    <a:lnTo>
                      <a:pt x="1350953" y="1644650"/>
                    </a:lnTo>
                    <a:lnTo>
                      <a:pt x="1357311" y="1643743"/>
                    </a:lnTo>
                    <a:lnTo>
                      <a:pt x="1369572" y="1642383"/>
                    </a:lnTo>
                    <a:lnTo>
                      <a:pt x="1382515" y="1641249"/>
                    </a:lnTo>
                    <a:lnTo>
                      <a:pt x="1395684" y="1641022"/>
                    </a:lnTo>
                    <a:lnTo>
                      <a:pt x="1403177" y="1641249"/>
                    </a:lnTo>
                    <a:lnTo>
                      <a:pt x="1410897" y="1641475"/>
                    </a:lnTo>
                    <a:lnTo>
                      <a:pt x="1418617" y="1642156"/>
                    </a:lnTo>
                    <a:lnTo>
                      <a:pt x="1426110" y="1642836"/>
                    </a:lnTo>
                    <a:lnTo>
                      <a:pt x="1433603" y="1643743"/>
                    </a:lnTo>
                    <a:lnTo>
                      <a:pt x="1441096" y="1644650"/>
                    </a:lnTo>
                    <a:lnTo>
                      <a:pt x="1448362" y="1646011"/>
                    </a:lnTo>
                    <a:lnTo>
                      <a:pt x="1455401" y="1647599"/>
                    </a:lnTo>
                    <a:lnTo>
                      <a:pt x="1460623" y="1648959"/>
                    </a:lnTo>
                    <a:lnTo>
                      <a:pt x="1707665" y="1516063"/>
                    </a:lnTo>
                    <a:lnTo>
                      <a:pt x="1701989" y="1514702"/>
                    </a:lnTo>
                    <a:lnTo>
                      <a:pt x="1693133" y="1512434"/>
                    </a:lnTo>
                    <a:lnTo>
                      <a:pt x="1685186" y="1509713"/>
                    </a:lnTo>
                    <a:lnTo>
                      <a:pt x="1677920" y="1506991"/>
                    </a:lnTo>
                    <a:lnTo>
                      <a:pt x="1671790" y="1503816"/>
                    </a:lnTo>
                    <a:lnTo>
                      <a:pt x="1666340" y="1500641"/>
                    </a:lnTo>
                    <a:lnTo>
                      <a:pt x="1664070" y="1499054"/>
                    </a:lnTo>
                    <a:lnTo>
                      <a:pt x="1662026" y="1497240"/>
                    </a:lnTo>
                    <a:lnTo>
                      <a:pt x="1659983" y="1495652"/>
                    </a:lnTo>
                    <a:lnTo>
                      <a:pt x="1658393" y="1493838"/>
                    </a:lnTo>
                    <a:lnTo>
                      <a:pt x="1657031" y="1492023"/>
                    </a:lnTo>
                    <a:lnTo>
                      <a:pt x="1655668" y="1490209"/>
                    </a:lnTo>
                    <a:lnTo>
                      <a:pt x="1654987" y="1488395"/>
                    </a:lnTo>
                    <a:lnTo>
                      <a:pt x="1654306" y="1486581"/>
                    </a:lnTo>
                    <a:lnTo>
                      <a:pt x="1653852" y="1484540"/>
                    </a:lnTo>
                    <a:lnTo>
                      <a:pt x="1653625" y="1482725"/>
                    </a:lnTo>
                    <a:lnTo>
                      <a:pt x="1653625" y="1480911"/>
                    </a:lnTo>
                    <a:lnTo>
                      <a:pt x="1654306" y="1479097"/>
                    </a:lnTo>
                    <a:lnTo>
                      <a:pt x="1654760" y="1477282"/>
                    </a:lnTo>
                    <a:lnTo>
                      <a:pt x="1655441" y="1475241"/>
                    </a:lnTo>
                    <a:lnTo>
                      <a:pt x="1656577" y="1473427"/>
                    </a:lnTo>
                    <a:lnTo>
                      <a:pt x="1658166" y="1471613"/>
                    </a:lnTo>
                    <a:lnTo>
                      <a:pt x="1659528" y="1469798"/>
                    </a:lnTo>
                    <a:lnTo>
                      <a:pt x="1661345" y="1467984"/>
                    </a:lnTo>
                    <a:lnTo>
                      <a:pt x="1663843" y="1466170"/>
                    </a:lnTo>
                    <a:lnTo>
                      <a:pt x="1666113" y="1464356"/>
                    </a:lnTo>
                    <a:lnTo>
                      <a:pt x="1668611" y="1462768"/>
                    </a:lnTo>
                    <a:lnTo>
                      <a:pt x="1671790" y="1461181"/>
                    </a:lnTo>
                    <a:lnTo>
                      <a:pt x="1675650" y="1459366"/>
                    </a:lnTo>
                    <a:lnTo>
                      <a:pt x="1414984" y="1397454"/>
                    </a:lnTo>
                    <a:lnTo>
                      <a:pt x="1474701" y="1365250"/>
                    </a:lnTo>
                    <a:close/>
                    <a:moveTo>
                      <a:pt x="995838" y="1258888"/>
                    </a:moveTo>
                    <a:lnTo>
                      <a:pt x="1393825" y="1352349"/>
                    </a:lnTo>
                    <a:lnTo>
                      <a:pt x="918237" y="1608912"/>
                    </a:lnTo>
                    <a:lnTo>
                      <a:pt x="918237" y="2111376"/>
                    </a:lnTo>
                    <a:lnTo>
                      <a:pt x="512762" y="2014286"/>
                    </a:lnTo>
                    <a:lnTo>
                      <a:pt x="512762" y="1518854"/>
                    </a:lnTo>
                    <a:lnTo>
                      <a:pt x="995838" y="1258888"/>
                    </a:lnTo>
                    <a:close/>
                    <a:moveTo>
                      <a:pt x="489738" y="1130300"/>
                    </a:moveTo>
                    <a:lnTo>
                      <a:pt x="935038" y="1236110"/>
                    </a:lnTo>
                    <a:lnTo>
                      <a:pt x="875408" y="1268353"/>
                    </a:lnTo>
                    <a:lnTo>
                      <a:pt x="610586" y="1205457"/>
                    </a:lnTo>
                    <a:lnTo>
                      <a:pt x="606959" y="1207501"/>
                    </a:lnTo>
                    <a:lnTo>
                      <a:pt x="603104" y="1209544"/>
                    </a:lnTo>
                    <a:lnTo>
                      <a:pt x="598796" y="1211588"/>
                    </a:lnTo>
                    <a:lnTo>
                      <a:pt x="594035" y="1213404"/>
                    </a:lnTo>
                    <a:lnTo>
                      <a:pt x="589274" y="1214994"/>
                    </a:lnTo>
                    <a:lnTo>
                      <a:pt x="584059" y="1216583"/>
                    </a:lnTo>
                    <a:lnTo>
                      <a:pt x="578617" y="1218172"/>
                    </a:lnTo>
                    <a:lnTo>
                      <a:pt x="573176" y="1219308"/>
                    </a:lnTo>
                    <a:lnTo>
                      <a:pt x="567281" y="1220443"/>
                    </a:lnTo>
                    <a:lnTo>
                      <a:pt x="561386" y="1221351"/>
                    </a:lnTo>
                    <a:lnTo>
                      <a:pt x="555491" y="1222487"/>
                    </a:lnTo>
                    <a:lnTo>
                      <a:pt x="543021" y="1223849"/>
                    </a:lnTo>
                    <a:lnTo>
                      <a:pt x="530097" y="1224530"/>
                    </a:lnTo>
                    <a:lnTo>
                      <a:pt x="516947" y="1224757"/>
                    </a:lnTo>
                    <a:lnTo>
                      <a:pt x="509464" y="1224757"/>
                    </a:lnTo>
                    <a:lnTo>
                      <a:pt x="501755" y="1224530"/>
                    </a:lnTo>
                    <a:lnTo>
                      <a:pt x="494046" y="1224076"/>
                    </a:lnTo>
                    <a:lnTo>
                      <a:pt x="486564" y="1223168"/>
                    </a:lnTo>
                    <a:lnTo>
                      <a:pt x="479082" y="1222487"/>
                    </a:lnTo>
                    <a:lnTo>
                      <a:pt x="471600" y="1221124"/>
                    </a:lnTo>
                    <a:lnTo>
                      <a:pt x="464345" y="1219989"/>
                    </a:lnTo>
                    <a:lnTo>
                      <a:pt x="457543" y="1218399"/>
                    </a:lnTo>
                    <a:lnTo>
                      <a:pt x="456409" y="1218172"/>
                    </a:lnTo>
                    <a:lnTo>
                      <a:pt x="209953" y="1351230"/>
                    </a:lnTo>
                    <a:lnTo>
                      <a:pt x="211086" y="1351684"/>
                    </a:lnTo>
                    <a:lnTo>
                      <a:pt x="219929" y="1353955"/>
                    </a:lnTo>
                    <a:lnTo>
                      <a:pt x="227864" y="1356452"/>
                    </a:lnTo>
                    <a:lnTo>
                      <a:pt x="235120" y="1359404"/>
                    </a:lnTo>
                    <a:lnTo>
                      <a:pt x="241241" y="1362356"/>
                    </a:lnTo>
                    <a:lnTo>
                      <a:pt x="246683" y="1365535"/>
                    </a:lnTo>
                    <a:lnTo>
                      <a:pt x="249177" y="1367351"/>
                    </a:lnTo>
                    <a:lnTo>
                      <a:pt x="251218" y="1368941"/>
                    </a:lnTo>
                    <a:lnTo>
                      <a:pt x="253031" y="1370757"/>
                    </a:lnTo>
                    <a:lnTo>
                      <a:pt x="254845" y="1372574"/>
                    </a:lnTo>
                    <a:lnTo>
                      <a:pt x="255979" y="1374390"/>
                    </a:lnTo>
                    <a:lnTo>
                      <a:pt x="257113" y="1376207"/>
                    </a:lnTo>
                    <a:lnTo>
                      <a:pt x="258019" y="1378023"/>
                    </a:lnTo>
                    <a:lnTo>
                      <a:pt x="258926" y="1379613"/>
                    </a:lnTo>
                    <a:lnTo>
                      <a:pt x="259153" y="1381429"/>
                    </a:lnTo>
                    <a:lnTo>
                      <a:pt x="259380" y="1383246"/>
                    </a:lnTo>
                    <a:lnTo>
                      <a:pt x="259153" y="1385289"/>
                    </a:lnTo>
                    <a:lnTo>
                      <a:pt x="258926" y="1387106"/>
                    </a:lnTo>
                    <a:lnTo>
                      <a:pt x="258473" y="1388922"/>
                    </a:lnTo>
                    <a:lnTo>
                      <a:pt x="257566" y="1390739"/>
                    </a:lnTo>
                    <a:lnTo>
                      <a:pt x="256206" y="1392555"/>
                    </a:lnTo>
                    <a:lnTo>
                      <a:pt x="255072" y="1394599"/>
                    </a:lnTo>
                    <a:lnTo>
                      <a:pt x="253485" y="1396415"/>
                    </a:lnTo>
                    <a:lnTo>
                      <a:pt x="251444" y="1398232"/>
                    </a:lnTo>
                    <a:lnTo>
                      <a:pt x="249404" y="1399821"/>
                    </a:lnTo>
                    <a:lnTo>
                      <a:pt x="246910" y="1401638"/>
                    </a:lnTo>
                    <a:lnTo>
                      <a:pt x="244189" y="1403454"/>
                    </a:lnTo>
                    <a:lnTo>
                      <a:pt x="241241" y="1405043"/>
                    </a:lnTo>
                    <a:lnTo>
                      <a:pt x="240561" y="1405498"/>
                    </a:lnTo>
                    <a:lnTo>
                      <a:pt x="504929" y="1468393"/>
                    </a:lnTo>
                    <a:lnTo>
                      <a:pt x="463891" y="1490418"/>
                    </a:lnTo>
                    <a:lnTo>
                      <a:pt x="463891" y="1504950"/>
                    </a:lnTo>
                    <a:lnTo>
                      <a:pt x="0" y="1394599"/>
                    </a:lnTo>
                    <a:lnTo>
                      <a:pt x="489738" y="1130300"/>
                    </a:lnTo>
                    <a:close/>
                    <a:moveTo>
                      <a:pt x="341312" y="768350"/>
                    </a:moveTo>
                    <a:lnTo>
                      <a:pt x="810075" y="1021049"/>
                    </a:lnTo>
                    <a:lnTo>
                      <a:pt x="824823" y="1028755"/>
                    </a:lnTo>
                    <a:lnTo>
                      <a:pt x="841386" y="1024902"/>
                    </a:lnTo>
                    <a:lnTo>
                      <a:pt x="1295400" y="917250"/>
                    </a:lnTo>
                    <a:lnTo>
                      <a:pt x="1295400" y="1000879"/>
                    </a:lnTo>
                    <a:lnTo>
                      <a:pt x="830949" y="1111250"/>
                    </a:lnTo>
                    <a:lnTo>
                      <a:pt x="341312" y="847220"/>
                    </a:lnTo>
                    <a:lnTo>
                      <a:pt x="341312" y="771297"/>
                    </a:lnTo>
                    <a:lnTo>
                      <a:pt x="341312" y="768350"/>
                    </a:lnTo>
                    <a:close/>
                    <a:moveTo>
                      <a:pt x="2262188" y="687389"/>
                    </a:moveTo>
                    <a:lnTo>
                      <a:pt x="2262188" y="717969"/>
                    </a:lnTo>
                    <a:lnTo>
                      <a:pt x="2262188" y="770974"/>
                    </a:lnTo>
                    <a:lnTo>
                      <a:pt x="1797050" y="881063"/>
                    </a:lnTo>
                    <a:lnTo>
                      <a:pt x="1797050" y="797477"/>
                    </a:lnTo>
                    <a:lnTo>
                      <a:pt x="2262188" y="687389"/>
                    </a:lnTo>
                    <a:close/>
                    <a:moveTo>
                      <a:pt x="341312" y="639763"/>
                    </a:moveTo>
                    <a:lnTo>
                      <a:pt x="810075" y="892403"/>
                    </a:lnTo>
                    <a:lnTo>
                      <a:pt x="824823" y="900340"/>
                    </a:lnTo>
                    <a:lnTo>
                      <a:pt x="841386" y="896485"/>
                    </a:lnTo>
                    <a:lnTo>
                      <a:pt x="1295400" y="788762"/>
                    </a:lnTo>
                    <a:lnTo>
                      <a:pt x="1295400" y="872672"/>
                    </a:lnTo>
                    <a:lnTo>
                      <a:pt x="830949" y="982664"/>
                    </a:lnTo>
                    <a:lnTo>
                      <a:pt x="341312" y="718685"/>
                    </a:lnTo>
                    <a:lnTo>
                      <a:pt x="341312" y="642938"/>
                    </a:lnTo>
                    <a:lnTo>
                      <a:pt x="341312" y="639763"/>
                    </a:lnTo>
                    <a:close/>
                    <a:moveTo>
                      <a:pt x="2262188" y="558801"/>
                    </a:moveTo>
                    <a:lnTo>
                      <a:pt x="2262188" y="589381"/>
                    </a:lnTo>
                    <a:lnTo>
                      <a:pt x="2262188" y="642613"/>
                    </a:lnTo>
                    <a:lnTo>
                      <a:pt x="1797050" y="752476"/>
                    </a:lnTo>
                    <a:lnTo>
                      <a:pt x="1797050" y="668663"/>
                    </a:lnTo>
                    <a:lnTo>
                      <a:pt x="2262188" y="558801"/>
                    </a:lnTo>
                    <a:close/>
                    <a:moveTo>
                      <a:pt x="341312" y="511175"/>
                    </a:moveTo>
                    <a:lnTo>
                      <a:pt x="810075" y="763815"/>
                    </a:lnTo>
                    <a:lnTo>
                      <a:pt x="824823" y="771979"/>
                    </a:lnTo>
                    <a:lnTo>
                      <a:pt x="841386" y="768124"/>
                    </a:lnTo>
                    <a:lnTo>
                      <a:pt x="1295400" y="660174"/>
                    </a:lnTo>
                    <a:lnTo>
                      <a:pt x="1295400" y="744084"/>
                    </a:lnTo>
                    <a:lnTo>
                      <a:pt x="830949" y="854075"/>
                    </a:lnTo>
                    <a:lnTo>
                      <a:pt x="341312" y="590097"/>
                    </a:lnTo>
                    <a:lnTo>
                      <a:pt x="341312" y="514350"/>
                    </a:lnTo>
                    <a:lnTo>
                      <a:pt x="341312" y="511175"/>
                    </a:lnTo>
                    <a:close/>
                    <a:moveTo>
                      <a:pt x="2262188" y="431801"/>
                    </a:moveTo>
                    <a:lnTo>
                      <a:pt x="2262188" y="462607"/>
                    </a:lnTo>
                    <a:lnTo>
                      <a:pt x="2262188" y="515613"/>
                    </a:lnTo>
                    <a:lnTo>
                      <a:pt x="1797050" y="625476"/>
                    </a:lnTo>
                    <a:lnTo>
                      <a:pt x="1797050" y="541889"/>
                    </a:lnTo>
                    <a:lnTo>
                      <a:pt x="2262188" y="431801"/>
                    </a:lnTo>
                    <a:close/>
                    <a:moveTo>
                      <a:pt x="341312" y="390526"/>
                    </a:moveTo>
                    <a:lnTo>
                      <a:pt x="810075" y="643225"/>
                    </a:lnTo>
                    <a:lnTo>
                      <a:pt x="824823" y="651157"/>
                    </a:lnTo>
                    <a:lnTo>
                      <a:pt x="841386" y="647304"/>
                    </a:lnTo>
                    <a:lnTo>
                      <a:pt x="1295400" y="539652"/>
                    </a:lnTo>
                    <a:lnTo>
                      <a:pt x="1295400" y="623054"/>
                    </a:lnTo>
                    <a:lnTo>
                      <a:pt x="830949" y="733425"/>
                    </a:lnTo>
                    <a:lnTo>
                      <a:pt x="341312" y="469395"/>
                    </a:lnTo>
                    <a:lnTo>
                      <a:pt x="341312" y="393472"/>
                    </a:lnTo>
                    <a:lnTo>
                      <a:pt x="341312" y="390526"/>
                    </a:lnTo>
                    <a:close/>
                    <a:moveTo>
                      <a:pt x="2262188" y="309564"/>
                    </a:moveTo>
                    <a:lnTo>
                      <a:pt x="2262188" y="340144"/>
                    </a:lnTo>
                    <a:lnTo>
                      <a:pt x="2262188" y="392923"/>
                    </a:lnTo>
                    <a:lnTo>
                      <a:pt x="1797050" y="503239"/>
                    </a:lnTo>
                    <a:lnTo>
                      <a:pt x="1797050" y="419426"/>
                    </a:lnTo>
                    <a:lnTo>
                      <a:pt x="2262188" y="309564"/>
                    </a:lnTo>
                    <a:close/>
                    <a:moveTo>
                      <a:pt x="786730" y="233363"/>
                    </a:moveTo>
                    <a:lnTo>
                      <a:pt x="846346" y="265913"/>
                    </a:lnTo>
                    <a:lnTo>
                      <a:pt x="585896" y="328053"/>
                    </a:lnTo>
                    <a:lnTo>
                      <a:pt x="589976" y="329646"/>
                    </a:lnTo>
                    <a:lnTo>
                      <a:pt x="593149" y="331467"/>
                    </a:lnTo>
                    <a:lnTo>
                      <a:pt x="595643" y="333288"/>
                    </a:lnTo>
                    <a:lnTo>
                      <a:pt x="597909" y="334882"/>
                    </a:lnTo>
                    <a:lnTo>
                      <a:pt x="600403" y="336703"/>
                    </a:lnTo>
                    <a:lnTo>
                      <a:pt x="602216" y="338524"/>
                    </a:lnTo>
                    <a:lnTo>
                      <a:pt x="603576" y="340344"/>
                    </a:lnTo>
                    <a:lnTo>
                      <a:pt x="605163" y="342165"/>
                    </a:lnTo>
                    <a:lnTo>
                      <a:pt x="606296" y="344214"/>
                    </a:lnTo>
                    <a:lnTo>
                      <a:pt x="606976" y="346035"/>
                    </a:lnTo>
                    <a:lnTo>
                      <a:pt x="607430" y="347856"/>
                    </a:lnTo>
                    <a:lnTo>
                      <a:pt x="608110" y="349677"/>
                    </a:lnTo>
                    <a:lnTo>
                      <a:pt x="608110" y="351498"/>
                    </a:lnTo>
                    <a:lnTo>
                      <a:pt x="607883" y="353546"/>
                    </a:lnTo>
                    <a:lnTo>
                      <a:pt x="607430" y="355367"/>
                    </a:lnTo>
                    <a:lnTo>
                      <a:pt x="606750" y="357188"/>
                    </a:lnTo>
                    <a:lnTo>
                      <a:pt x="606070" y="359009"/>
                    </a:lnTo>
                    <a:lnTo>
                      <a:pt x="604710" y="360830"/>
                    </a:lnTo>
                    <a:lnTo>
                      <a:pt x="603350" y="362651"/>
                    </a:lnTo>
                    <a:lnTo>
                      <a:pt x="601536" y="364472"/>
                    </a:lnTo>
                    <a:lnTo>
                      <a:pt x="599723" y="366293"/>
                    </a:lnTo>
                    <a:lnTo>
                      <a:pt x="597683" y="367886"/>
                    </a:lnTo>
                    <a:lnTo>
                      <a:pt x="595416" y="369707"/>
                    </a:lnTo>
                    <a:lnTo>
                      <a:pt x="589976" y="372666"/>
                    </a:lnTo>
                    <a:lnTo>
                      <a:pt x="583855" y="375853"/>
                    </a:lnTo>
                    <a:lnTo>
                      <a:pt x="576602" y="378585"/>
                    </a:lnTo>
                    <a:lnTo>
                      <a:pt x="568668" y="381316"/>
                    </a:lnTo>
                    <a:lnTo>
                      <a:pt x="559828" y="383592"/>
                    </a:lnTo>
                    <a:lnTo>
                      <a:pt x="554161" y="384958"/>
                    </a:lnTo>
                    <a:lnTo>
                      <a:pt x="800558" y="518343"/>
                    </a:lnTo>
                    <a:lnTo>
                      <a:pt x="805998" y="517205"/>
                    </a:lnTo>
                    <a:lnTo>
                      <a:pt x="813025" y="515611"/>
                    </a:lnTo>
                    <a:lnTo>
                      <a:pt x="820278" y="514246"/>
                    </a:lnTo>
                    <a:lnTo>
                      <a:pt x="827759" y="513108"/>
                    </a:lnTo>
                    <a:lnTo>
                      <a:pt x="835239" y="512197"/>
                    </a:lnTo>
                    <a:lnTo>
                      <a:pt x="842719" y="511514"/>
                    </a:lnTo>
                    <a:lnTo>
                      <a:pt x="850426" y="510831"/>
                    </a:lnTo>
                    <a:lnTo>
                      <a:pt x="858133" y="510604"/>
                    </a:lnTo>
                    <a:lnTo>
                      <a:pt x="865614" y="510604"/>
                    </a:lnTo>
                    <a:lnTo>
                      <a:pt x="878761" y="510831"/>
                    </a:lnTo>
                    <a:lnTo>
                      <a:pt x="891681" y="511742"/>
                    </a:lnTo>
                    <a:lnTo>
                      <a:pt x="903922" y="513108"/>
                    </a:lnTo>
                    <a:lnTo>
                      <a:pt x="910269" y="514018"/>
                    </a:lnTo>
                    <a:lnTo>
                      <a:pt x="916162" y="515156"/>
                    </a:lnTo>
                    <a:lnTo>
                      <a:pt x="921829" y="516067"/>
                    </a:lnTo>
                    <a:lnTo>
                      <a:pt x="927269" y="517432"/>
                    </a:lnTo>
                    <a:lnTo>
                      <a:pt x="932710" y="519026"/>
                    </a:lnTo>
                    <a:lnTo>
                      <a:pt x="937696" y="520619"/>
                    </a:lnTo>
                    <a:lnTo>
                      <a:pt x="942683" y="521985"/>
                    </a:lnTo>
                    <a:lnTo>
                      <a:pt x="947217" y="523806"/>
                    </a:lnTo>
                    <a:lnTo>
                      <a:pt x="951750" y="525854"/>
                    </a:lnTo>
                    <a:lnTo>
                      <a:pt x="955604" y="528131"/>
                    </a:lnTo>
                    <a:lnTo>
                      <a:pt x="956284" y="528358"/>
                    </a:lnTo>
                    <a:lnTo>
                      <a:pt x="1216508" y="466218"/>
                    </a:lnTo>
                    <a:lnTo>
                      <a:pt x="1276350" y="498540"/>
                    </a:lnTo>
                    <a:lnTo>
                      <a:pt x="830479" y="604838"/>
                    </a:lnTo>
                    <a:lnTo>
                      <a:pt x="341312" y="339889"/>
                    </a:lnTo>
                    <a:lnTo>
                      <a:pt x="786730" y="233363"/>
                    </a:lnTo>
                    <a:close/>
                    <a:moveTo>
                      <a:pt x="1266452" y="128588"/>
                    </a:moveTo>
                    <a:lnTo>
                      <a:pt x="1749425" y="388781"/>
                    </a:lnTo>
                    <a:lnTo>
                      <a:pt x="1749425" y="883986"/>
                    </a:lnTo>
                    <a:lnTo>
                      <a:pt x="1344073" y="981076"/>
                    </a:lnTo>
                    <a:lnTo>
                      <a:pt x="1343846" y="478612"/>
                    </a:lnTo>
                    <a:lnTo>
                      <a:pt x="868362" y="222276"/>
                    </a:lnTo>
                    <a:lnTo>
                      <a:pt x="1266452" y="128588"/>
                    </a:lnTo>
                    <a:close/>
                    <a:moveTo>
                      <a:pt x="1772450" y="0"/>
                    </a:moveTo>
                    <a:lnTo>
                      <a:pt x="2262188" y="264139"/>
                    </a:lnTo>
                    <a:lnTo>
                      <a:pt x="1798297" y="374650"/>
                    </a:lnTo>
                    <a:lnTo>
                      <a:pt x="1798297" y="359900"/>
                    </a:lnTo>
                    <a:lnTo>
                      <a:pt x="1757259" y="338116"/>
                    </a:lnTo>
                    <a:lnTo>
                      <a:pt x="2021627" y="275031"/>
                    </a:lnTo>
                    <a:lnTo>
                      <a:pt x="2020947" y="274804"/>
                    </a:lnTo>
                    <a:lnTo>
                      <a:pt x="2017772" y="272989"/>
                    </a:lnTo>
                    <a:lnTo>
                      <a:pt x="2015278" y="271173"/>
                    </a:lnTo>
                    <a:lnTo>
                      <a:pt x="2012784" y="269585"/>
                    </a:lnTo>
                    <a:lnTo>
                      <a:pt x="2010517" y="267770"/>
                    </a:lnTo>
                    <a:lnTo>
                      <a:pt x="2008703" y="265954"/>
                    </a:lnTo>
                    <a:lnTo>
                      <a:pt x="2007116" y="264139"/>
                    </a:lnTo>
                    <a:lnTo>
                      <a:pt x="2005982" y="262323"/>
                    </a:lnTo>
                    <a:lnTo>
                      <a:pt x="2004622" y="260508"/>
                    </a:lnTo>
                    <a:lnTo>
                      <a:pt x="2003942" y="258466"/>
                    </a:lnTo>
                    <a:lnTo>
                      <a:pt x="2003262" y="256650"/>
                    </a:lnTo>
                    <a:lnTo>
                      <a:pt x="2002808" y="254835"/>
                    </a:lnTo>
                    <a:lnTo>
                      <a:pt x="2002808" y="253020"/>
                    </a:lnTo>
                    <a:lnTo>
                      <a:pt x="2003035" y="251431"/>
                    </a:lnTo>
                    <a:lnTo>
                      <a:pt x="2003262" y="249162"/>
                    </a:lnTo>
                    <a:lnTo>
                      <a:pt x="2004169" y="247346"/>
                    </a:lnTo>
                    <a:lnTo>
                      <a:pt x="2004849" y="245758"/>
                    </a:lnTo>
                    <a:lnTo>
                      <a:pt x="2006209" y="243943"/>
                    </a:lnTo>
                    <a:lnTo>
                      <a:pt x="2007343" y="242127"/>
                    </a:lnTo>
                    <a:lnTo>
                      <a:pt x="2009157" y="240312"/>
                    </a:lnTo>
                    <a:lnTo>
                      <a:pt x="2010970" y="238723"/>
                    </a:lnTo>
                    <a:lnTo>
                      <a:pt x="2013011" y="236908"/>
                    </a:lnTo>
                    <a:lnTo>
                      <a:pt x="2015505" y="235320"/>
                    </a:lnTo>
                    <a:lnTo>
                      <a:pt x="2020947" y="231916"/>
                    </a:lnTo>
                    <a:lnTo>
                      <a:pt x="2027068" y="228966"/>
                    </a:lnTo>
                    <a:lnTo>
                      <a:pt x="2034324" y="226016"/>
                    </a:lnTo>
                    <a:lnTo>
                      <a:pt x="2042259" y="223520"/>
                    </a:lnTo>
                    <a:lnTo>
                      <a:pt x="2051102" y="221023"/>
                    </a:lnTo>
                    <a:lnTo>
                      <a:pt x="2052009" y="220797"/>
                    </a:lnTo>
                    <a:lnTo>
                      <a:pt x="1805779" y="87820"/>
                    </a:lnTo>
                    <a:lnTo>
                      <a:pt x="1804872" y="88046"/>
                    </a:lnTo>
                    <a:lnTo>
                      <a:pt x="1797843" y="89635"/>
                    </a:lnTo>
                    <a:lnTo>
                      <a:pt x="1790588" y="90996"/>
                    </a:lnTo>
                    <a:lnTo>
                      <a:pt x="1783106" y="92131"/>
                    </a:lnTo>
                    <a:lnTo>
                      <a:pt x="1775624" y="92812"/>
                    </a:lnTo>
                    <a:lnTo>
                      <a:pt x="1768142" y="93720"/>
                    </a:lnTo>
                    <a:lnTo>
                      <a:pt x="1760433" y="94173"/>
                    </a:lnTo>
                    <a:lnTo>
                      <a:pt x="1752724" y="94400"/>
                    </a:lnTo>
                    <a:lnTo>
                      <a:pt x="1745015" y="94400"/>
                    </a:lnTo>
                    <a:lnTo>
                      <a:pt x="1732092" y="94173"/>
                    </a:lnTo>
                    <a:lnTo>
                      <a:pt x="1719168" y="93493"/>
                    </a:lnTo>
                    <a:lnTo>
                      <a:pt x="1706698" y="92131"/>
                    </a:lnTo>
                    <a:lnTo>
                      <a:pt x="1700576" y="90996"/>
                    </a:lnTo>
                    <a:lnTo>
                      <a:pt x="1694681" y="90089"/>
                    </a:lnTo>
                    <a:lnTo>
                      <a:pt x="1689013" y="88954"/>
                    </a:lnTo>
                    <a:lnTo>
                      <a:pt x="1683571" y="87820"/>
                    </a:lnTo>
                    <a:lnTo>
                      <a:pt x="1678130" y="86231"/>
                    </a:lnTo>
                    <a:lnTo>
                      <a:pt x="1672915" y="84643"/>
                    </a:lnTo>
                    <a:lnTo>
                      <a:pt x="1668153" y="83054"/>
                    </a:lnTo>
                    <a:lnTo>
                      <a:pt x="1663392" y="81239"/>
                    </a:lnTo>
                    <a:lnTo>
                      <a:pt x="1659084" y="79196"/>
                    </a:lnTo>
                    <a:lnTo>
                      <a:pt x="1655230" y="77154"/>
                    </a:lnTo>
                    <a:lnTo>
                      <a:pt x="1651602" y="75112"/>
                    </a:lnTo>
                    <a:lnTo>
                      <a:pt x="1386780" y="137970"/>
                    </a:lnTo>
                    <a:lnTo>
                      <a:pt x="1327150" y="105973"/>
                    </a:lnTo>
                    <a:lnTo>
                      <a:pt x="1772450"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chemeClr val="bg1"/>
                  </a:solidFill>
                  <a:effectLst/>
                  <a:uLnTx/>
                  <a:uFillTx/>
                  <a:cs typeface="+mn-ea"/>
                  <a:sym typeface="+mn-lt"/>
                </a:endParaRPr>
              </a:p>
            </p:txBody>
          </p:sp>
        </p:grpSp>
        <p:grpSp>
          <p:nvGrpSpPr>
            <p:cNvPr id="18" name="组合 220">
              <a:extLst>
                <a:ext uri="{FF2B5EF4-FFF2-40B4-BE49-F238E27FC236}">
                  <a16:creationId xmlns:a16="http://schemas.microsoft.com/office/drawing/2014/main" id="{779E8E22-B79E-4D87-BEE4-7B322365B8A5}"/>
                </a:ext>
              </a:extLst>
            </p:cNvPr>
            <p:cNvGrpSpPr/>
            <p:nvPr/>
          </p:nvGrpSpPr>
          <p:grpSpPr>
            <a:xfrm>
              <a:off x="4613011" y="1626377"/>
              <a:ext cx="948455" cy="948624"/>
              <a:chOff x="4611692" y="1626064"/>
              <a:chExt cx="948790" cy="948790"/>
            </a:xfrm>
          </p:grpSpPr>
          <p:sp>
            <p:nvSpPr>
              <p:cNvPr id="19" name="椭圆 18">
                <a:extLst>
                  <a:ext uri="{FF2B5EF4-FFF2-40B4-BE49-F238E27FC236}">
                    <a16:creationId xmlns:a16="http://schemas.microsoft.com/office/drawing/2014/main" id="{104A297A-75C7-42E2-94E3-9CEF5E4E4448}"/>
                  </a:ext>
                </a:extLst>
              </p:cNvPr>
              <p:cNvSpPr/>
              <p:nvPr/>
            </p:nvSpPr>
            <p:spPr>
              <a:xfrm>
                <a:off x="4611692" y="1626064"/>
                <a:ext cx="948790" cy="9487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799" b="0" i="0" u="none" strike="noStrike" kern="1200" cap="none" spc="0" normalizeH="0" baseline="0" noProof="0" dirty="0">
                  <a:ln>
                    <a:noFill/>
                  </a:ln>
                  <a:solidFill>
                    <a:schemeClr val="bg1"/>
                  </a:solidFill>
                  <a:effectLst/>
                  <a:uLnTx/>
                  <a:uFillTx/>
                  <a:cs typeface="+mn-ea"/>
                  <a:sym typeface="+mn-lt"/>
                </a:endParaRPr>
              </a:p>
            </p:txBody>
          </p:sp>
          <p:sp>
            <p:nvSpPr>
              <p:cNvPr id="20" name="KSO_Shape">
                <a:extLst>
                  <a:ext uri="{FF2B5EF4-FFF2-40B4-BE49-F238E27FC236}">
                    <a16:creationId xmlns:a16="http://schemas.microsoft.com/office/drawing/2014/main" id="{88E60D52-2959-4057-B331-A02CA0636EE0}"/>
                  </a:ext>
                </a:extLst>
              </p:cNvPr>
              <p:cNvSpPr>
                <a:spLocks noChangeAspect="1"/>
              </p:cNvSpPr>
              <p:nvPr/>
            </p:nvSpPr>
            <p:spPr bwMode="auto">
              <a:xfrm>
                <a:off x="4884949" y="1800813"/>
                <a:ext cx="402276" cy="548060"/>
              </a:xfrm>
              <a:custGeom>
                <a:avLst/>
                <a:gdLst>
                  <a:gd name="T0" fmla="*/ 659720 w 1122363"/>
                  <a:gd name="T1" fmla="*/ 1061049 h 1531938"/>
                  <a:gd name="T2" fmla="*/ 657679 w 1122363"/>
                  <a:gd name="T3" fmla="*/ 1105186 h 1531938"/>
                  <a:gd name="T4" fmla="*/ 613002 w 1122363"/>
                  <a:gd name="T5" fmla="*/ 1132121 h 1531938"/>
                  <a:gd name="T6" fmla="*/ 496276 w 1122363"/>
                  <a:gd name="T7" fmla="*/ 860262 h 1531938"/>
                  <a:gd name="T8" fmla="*/ 478065 w 1122363"/>
                  <a:gd name="T9" fmla="*/ 820434 h 1531938"/>
                  <a:gd name="T10" fmla="*/ 495593 w 1122363"/>
                  <a:gd name="T11" fmla="*/ 792738 h 1531938"/>
                  <a:gd name="T12" fmla="*/ 513236 w 1122363"/>
                  <a:gd name="T13" fmla="*/ 692440 h 1531938"/>
                  <a:gd name="T14" fmla="*/ 428226 w 1122363"/>
                  <a:gd name="T15" fmla="*/ 723969 h 1531938"/>
                  <a:gd name="T16" fmla="*/ 379486 w 1122363"/>
                  <a:gd name="T17" fmla="*/ 771377 h 1531938"/>
                  <a:gd name="T18" fmla="*/ 359537 w 1122363"/>
                  <a:gd name="T19" fmla="*/ 859614 h 1531938"/>
                  <a:gd name="T20" fmla="*/ 388554 w 1122363"/>
                  <a:gd name="T21" fmla="*/ 929250 h 1531938"/>
                  <a:gd name="T22" fmla="*/ 452482 w 1122363"/>
                  <a:gd name="T23" fmla="*/ 975751 h 1531938"/>
                  <a:gd name="T24" fmla="*/ 515503 w 1122363"/>
                  <a:gd name="T25" fmla="*/ 1131583 h 1531938"/>
                  <a:gd name="T26" fmla="*/ 419611 w 1122363"/>
                  <a:gd name="T27" fmla="*/ 1093929 h 1531938"/>
                  <a:gd name="T28" fmla="*/ 452255 w 1122363"/>
                  <a:gd name="T29" fmla="*/ 1208705 h 1531938"/>
                  <a:gd name="T30" fmla="*/ 616608 w 1122363"/>
                  <a:gd name="T31" fmla="*/ 1227305 h 1531938"/>
                  <a:gd name="T32" fmla="*/ 701392 w 1122363"/>
                  <a:gd name="T33" fmla="*/ 1200993 h 1531938"/>
                  <a:gd name="T34" fmla="*/ 755799 w 1122363"/>
                  <a:gd name="T35" fmla="*/ 1155627 h 1531938"/>
                  <a:gd name="T36" fmla="*/ 783682 w 1122363"/>
                  <a:gd name="T37" fmla="*/ 1087805 h 1531938"/>
                  <a:gd name="T38" fmla="*/ 769174 w 1122363"/>
                  <a:gd name="T39" fmla="*/ 1001156 h 1531938"/>
                  <a:gd name="T40" fmla="*/ 693004 w 1122363"/>
                  <a:gd name="T41" fmla="*/ 932199 h 1531938"/>
                  <a:gd name="T42" fmla="*/ 624543 w 1122363"/>
                  <a:gd name="T43" fmla="*/ 792018 h 1531938"/>
                  <a:gd name="T44" fmla="*/ 756025 w 1122363"/>
                  <a:gd name="T45" fmla="*/ 858933 h 1531938"/>
                  <a:gd name="T46" fmla="*/ 653106 w 1122363"/>
                  <a:gd name="T47" fmla="*/ 698791 h 1531938"/>
                  <a:gd name="T48" fmla="*/ 617515 w 1122363"/>
                  <a:gd name="T49" fmla="*/ 373743 h 1531938"/>
                  <a:gd name="T50" fmla="*/ 768267 w 1122363"/>
                  <a:gd name="T51" fmla="*/ 414573 h 1531938"/>
                  <a:gd name="T52" fmla="*/ 889095 w 1122363"/>
                  <a:gd name="T53" fmla="*/ 508707 h 1531938"/>
                  <a:gd name="T54" fmla="*/ 986347 w 1122363"/>
                  <a:gd name="T55" fmla="*/ 659549 h 1531938"/>
                  <a:gd name="T56" fmla="*/ 1066143 w 1122363"/>
                  <a:gd name="T57" fmla="*/ 870048 h 1531938"/>
                  <a:gd name="T58" fmla="*/ 1122136 w 1122363"/>
                  <a:gd name="T59" fmla="*/ 1120922 h 1531938"/>
                  <a:gd name="T60" fmla="*/ 1088812 w 1122363"/>
                  <a:gd name="T61" fmla="*/ 1284920 h 1531938"/>
                  <a:gd name="T62" fmla="*/ 987253 w 1122363"/>
                  <a:gd name="T63" fmla="*/ 1407408 h 1531938"/>
                  <a:gd name="T64" fmla="*/ 836275 w 1122363"/>
                  <a:gd name="T65" fmla="*/ 1488160 h 1531938"/>
                  <a:gd name="T66" fmla="*/ 653786 w 1122363"/>
                  <a:gd name="T67" fmla="*/ 1527401 h 1531938"/>
                  <a:gd name="T68" fmla="*/ 459056 w 1122363"/>
                  <a:gd name="T69" fmla="*/ 1525133 h 1531938"/>
                  <a:gd name="T70" fmla="*/ 274754 w 1122363"/>
                  <a:gd name="T71" fmla="*/ 1477952 h 1531938"/>
                  <a:gd name="T72" fmla="*/ 122868 w 1122363"/>
                  <a:gd name="T73" fmla="*/ 1387674 h 1531938"/>
                  <a:gd name="T74" fmla="*/ 25163 w 1122363"/>
                  <a:gd name="T75" fmla="*/ 1257020 h 1531938"/>
                  <a:gd name="T76" fmla="*/ 2947 w 1122363"/>
                  <a:gd name="T77" fmla="*/ 1087805 h 1531938"/>
                  <a:gd name="T78" fmla="*/ 101785 w 1122363"/>
                  <a:gd name="T79" fmla="*/ 770469 h 1531938"/>
                  <a:gd name="T80" fmla="*/ 185436 w 1122363"/>
                  <a:gd name="T81" fmla="*/ 597625 h 1531938"/>
                  <a:gd name="T82" fmla="*/ 291076 w 1122363"/>
                  <a:gd name="T83" fmla="*/ 468105 h 1531938"/>
                  <a:gd name="T84" fmla="*/ 429359 w 1122363"/>
                  <a:gd name="T85" fmla="*/ 390529 h 1531938"/>
                  <a:gd name="T86" fmla="*/ 479174 w 1122363"/>
                  <a:gd name="T87" fmla="*/ 1591 h 1531938"/>
                  <a:gd name="T88" fmla="*/ 551894 w 1122363"/>
                  <a:gd name="T89" fmla="*/ 29995 h 1531938"/>
                  <a:gd name="T90" fmla="*/ 625293 w 1122363"/>
                  <a:gd name="T91" fmla="*/ 25905 h 1531938"/>
                  <a:gd name="T92" fmla="*/ 709340 w 1122363"/>
                  <a:gd name="T93" fmla="*/ 227 h 1531938"/>
                  <a:gd name="T94" fmla="*/ 758726 w 1122363"/>
                  <a:gd name="T95" fmla="*/ 27496 h 1531938"/>
                  <a:gd name="T96" fmla="*/ 796785 w 1122363"/>
                  <a:gd name="T97" fmla="*/ 126571 h 1531938"/>
                  <a:gd name="T98" fmla="*/ 842547 w 1122363"/>
                  <a:gd name="T99" fmla="*/ 132706 h 1531938"/>
                  <a:gd name="T100" fmla="*/ 877887 w 1122363"/>
                  <a:gd name="T101" fmla="*/ 128389 h 1531938"/>
                  <a:gd name="T102" fmla="*/ 854327 w 1122363"/>
                  <a:gd name="T103" fmla="*/ 210421 h 1531938"/>
                  <a:gd name="T104" fmla="*/ 786364 w 1122363"/>
                  <a:gd name="T105" fmla="*/ 279955 h 1531938"/>
                  <a:gd name="T106" fmla="*/ 671961 w 1122363"/>
                  <a:gd name="T107" fmla="*/ 339492 h 1531938"/>
                  <a:gd name="T108" fmla="*/ 528333 w 1122363"/>
                  <a:gd name="T109" fmla="*/ 325403 h 1531938"/>
                  <a:gd name="T110" fmla="*/ 445646 w 1122363"/>
                  <a:gd name="T111" fmla="*/ 337219 h 1531938"/>
                  <a:gd name="T112" fmla="*/ 251726 w 1122363"/>
                  <a:gd name="T113" fmla="*/ 176563 h 1531938"/>
                  <a:gd name="T114" fmla="*/ 329656 w 1122363"/>
                  <a:gd name="T115" fmla="*/ 137024 h 1531938"/>
                  <a:gd name="T116" fmla="*/ 389916 w 1122363"/>
                  <a:gd name="T117" fmla="*/ 127934 h 1531938"/>
                  <a:gd name="T118" fmla="*/ 417101 w 1122363"/>
                  <a:gd name="T119" fmla="*/ 43857 h 1531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2363" h="1531938">
                    <a:moveTo>
                      <a:pt x="600075" y="1019175"/>
                    </a:moveTo>
                    <a:lnTo>
                      <a:pt x="608240" y="1022344"/>
                    </a:lnTo>
                    <a:lnTo>
                      <a:pt x="615950" y="1025965"/>
                    </a:lnTo>
                    <a:lnTo>
                      <a:pt x="622981" y="1029134"/>
                    </a:lnTo>
                    <a:lnTo>
                      <a:pt x="629331" y="1032303"/>
                    </a:lnTo>
                    <a:lnTo>
                      <a:pt x="635227" y="1035925"/>
                    </a:lnTo>
                    <a:lnTo>
                      <a:pt x="640443" y="1039093"/>
                    </a:lnTo>
                    <a:lnTo>
                      <a:pt x="644979" y="1042488"/>
                    </a:lnTo>
                    <a:lnTo>
                      <a:pt x="649061" y="1045884"/>
                    </a:lnTo>
                    <a:lnTo>
                      <a:pt x="652236" y="1049505"/>
                    </a:lnTo>
                    <a:lnTo>
                      <a:pt x="655411" y="1053127"/>
                    </a:lnTo>
                    <a:lnTo>
                      <a:pt x="657906" y="1056974"/>
                    </a:lnTo>
                    <a:lnTo>
                      <a:pt x="659720" y="1061049"/>
                    </a:lnTo>
                    <a:lnTo>
                      <a:pt x="661534" y="1065576"/>
                    </a:lnTo>
                    <a:lnTo>
                      <a:pt x="662668" y="1070329"/>
                    </a:lnTo>
                    <a:lnTo>
                      <a:pt x="663348" y="1074856"/>
                    </a:lnTo>
                    <a:lnTo>
                      <a:pt x="663575" y="1080062"/>
                    </a:lnTo>
                    <a:lnTo>
                      <a:pt x="663575" y="1083230"/>
                    </a:lnTo>
                    <a:lnTo>
                      <a:pt x="663348" y="1086626"/>
                    </a:lnTo>
                    <a:lnTo>
                      <a:pt x="662895" y="1089568"/>
                    </a:lnTo>
                    <a:lnTo>
                      <a:pt x="662441" y="1092510"/>
                    </a:lnTo>
                    <a:lnTo>
                      <a:pt x="661761" y="1095227"/>
                    </a:lnTo>
                    <a:lnTo>
                      <a:pt x="660854" y="1097716"/>
                    </a:lnTo>
                    <a:lnTo>
                      <a:pt x="659947" y="1100432"/>
                    </a:lnTo>
                    <a:lnTo>
                      <a:pt x="659040" y="1102922"/>
                    </a:lnTo>
                    <a:lnTo>
                      <a:pt x="657679" y="1105186"/>
                    </a:lnTo>
                    <a:lnTo>
                      <a:pt x="656545" y="1107449"/>
                    </a:lnTo>
                    <a:lnTo>
                      <a:pt x="654957" y="1109486"/>
                    </a:lnTo>
                    <a:lnTo>
                      <a:pt x="653143" y="1111523"/>
                    </a:lnTo>
                    <a:lnTo>
                      <a:pt x="651556" y="1113334"/>
                    </a:lnTo>
                    <a:lnTo>
                      <a:pt x="649515" y="1115145"/>
                    </a:lnTo>
                    <a:lnTo>
                      <a:pt x="647473" y="1116729"/>
                    </a:lnTo>
                    <a:lnTo>
                      <a:pt x="645206" y="1118087"/>
                    </a:lnTo>
                    <a:lnTo>
                      <a:pt x="640670" y="1120803"/>
                    </a:lnTo>
                    <a:lnTo>
                      <a:pt x="635681" y="1123520"/>
                    </a:lnTo>
                    <a:lnTo>
                      <a:pt x="630238" y="1126009"/>
                    </a:lnTo>
                    <a:lnTo>
                      <a:pt x="625022" y="1128046"/>
                    </a:lnTo>
                    <a:lnTo>
                      <a:pt x="619125" y="1130310"/>
                    </a:lnTo>
                    <a:lnTo>
                      <a:pt x="613002" y="1132121"/>
                    </a:lnTo>
                    <a:lnTo>
                      <a:pt x="606652" y="1133705"/>
                    </a:lnTo>
                    <a:lnTo>
                      <a:pt x="600075" y="1135063"/>
                    </a:lnTo>
                    <a:lnTo>
                      <a:pt x="600075" y="1019175"/>
                    </a:lnTo>
                    <a:close/>
                    <a:moveTo>
                      <a:pt x="538162" y="779462"/>
                    </a:moveTo>
                    <a:lnTo>
                      <a:pt x="538162" y="877887"/>
                    </a:lnTo>
                    <a:lnTo>
                      <a:pt x="529967" y="875827"/>
                    </a:lnTo>
                    <a:lnTo>
                      <a:pt x="522227" y="873538"/>
                    </a:lnTo>
                    <a:lnTo>
                      <a:pt x="515398" y="870791"/>
                    </a:lnTo>
                    <a:lnTo>
                      <a:pt x="509024" y="868273"/>
                    </a:lnTo>
                    <a:lnTo>
                      <a:pt x="503333" y="865298"/>
                    </a:lnTo>
                    <a:lnTo>
                      <a:pt x="500829" y="863467"/>
                    </a:lnTo>
                    <a:lnTo>
                      <a:pt x="498553" y="861864"/>
                    </a:lnTo>
                    <a:lnTo>
                      <a:pt x="496276" y="860262"/>
                    </a:lnTo>
                    <a:lnTo>
                      <a:pt x="494227" y="858431"/>
                    </a:lnTo>
                    <a:lnTo>
                      <a:pt x="492406" y="856600"/>
                    </a:lnTo>
                    <a:lnTo>
                      <a:pt x="490813" y="854540"/>
                    </a:lnTo>
                    <a:lnTo>
                      <a:pt x="487626" y="850877"/>
                    </a:lnTo>
                    <a:lnTo>
                      <a:pt x="485122" y="846986"/>
                    </a:lnTo>
                    <a:lnTo>
                      <a:pt x="482618" y="843324"/>
                    </a:lnTo>
                    <a:lnTo>
                      <a:pt x="481024" y="839662"/>
                    </a:lnTo>
                    <a:lnTo>
                      <a:pt x="479658" y="835999"/>
                    </a:lnTo>
                    <a:lnTo>
                      <a:pt x="478520" y="832337"/>
                    </a:lnTo>
                    <a:lnTo>
                      <a:pt x="478065" y="828903"/>
                    </a:lnTo>
                    <a:lnTo>
                      <a:pt x="477837" y="825241"/>
                    </a:lnTo>
                    <a:lnTo>
                      <a:pt x="477837" y="822952"/>
                    </a:lnTo>
                    <a:lnTo>
                      <a:pt x="478065" y="820434"/>
                    </a:lnTo>
                    <a:lnTo>
                      <a:pt x="478520" y="817916"/>
                    </a:lnTo>
                    <a:lnTo>
                      <a:pt x="478975" y="815627"/>
                    </a:lnTo>
                    <a:lnTo>
                      <a:pt x="479431" y="813339"/>
                    </a:lnTo>
                    <a:lnTo>
                      <a:pt x="480341" y="810821"/>
                    </a:lnTo>
                    <a:lnTo>
                      <a:pt x="481252" y="808761"/>
                    </a:lnTo>
                    <a:lnTo>
                      <a:pt x="482162" y="806701"/>
                    </a:lnTo>
                    <a:lnTo>
                      <a:pt x="483528" y="804869"/>
                    </a:lnTo>
                    <a:lnTo>
                      <a:pt x="484894" y="802809"/>
                    </a:lnTo>
                    <a:lnTo>
                      <a:pt x="486260" y="800978"/>
                    </a:lnTo>
                    <a:lnTo>
                      <a:pt x="487853" y="799147"/>
                    </a:lnTo>
                    <a:lnTo>
                      <a:pt x="489447" y="797545"/>
                    </a:lnTo>
                    <a:lnTo>
                      <a:pt x="491496" y="795714"/>
                    </a:lnTo>
                    <a:lnTo>
                      <a:pt x="495593" y="792738"/>
                    </a:lnTo>
                    <a:lnTo>
                      <a:pt x="500146" y="789991"/>
                    </a:lnTo>
                    <a:lnTo>
                      <a:pt x="504699" y="787244"/>
                    </a:lnTo>
                    <a:lnTo>
                      <a:pt x="509935" y="785184"/>
                    </a:lnTo>
                    <a:lnTo>
                      <a:pt x="515170" y="783582"/>
                    </a:lnTo>
                    <a:lnTo>
                      <a:pt x="520634" y="781980"/>
                    </a:lnTo>
                    <a:lnTo>
                      <a:pt x="526097" y="780835"/>
                    </a:lnTo>
                    <a:lnTo>
                      <a:pt x="532016" y="779920"/>
                    </a:lnTo>
                    <a:lnTo>
                      <a:pt x="538162" y="779462"/>
                    </a:lnTo>
                    <a:close/>
                    <a:moveTo>
                      <a:pt x="538626" y="654332"/>
                    </a:moveTo>
                    <a:lnTo>
                      <a:pt x="538626" y="688810"/>
                    </a:lnTo>
                    <a:lnTo>
                      <a:pt x="530011" y="689945"/>
                    </a:lnTo>
                    <a:lnTo>
                      <a:pt x="521624" y="691079"/>
                    </a:lnTo>
                    <a:lnTo>
                      <a:pt x="513236" y="692440"/>
                    </a:lnTo>
                    <a:lnTo>
                      <a:pt x="505302" y="694028"/>
                    </a:lnTo>
                    <a:lnTo>
                      <a:pt x="497594" y="695842"/>
                    </a:lnTo>
                    <a:lnTo>
                      <a:pt x="490113" y="697657"/>
                    </a:lnTo>
                    <a:lnTo>
                      <a:pt x="482859" y="699471"/>
                    </a:lnTo>
                    <a:lnTo>
                      <a:pt x="475831" y="701740"/>
                    </a:lnTo>
                    <a:lnTo>
                      <a:pt x="469257" y="704008"/>
                    </a:lnTo>
                    <a:lnTo>
                      <a:pt x="462683" y="706276"/>
                    </a:lnTo>
                    <a:lnTo>
                      <a:pt x="456336" y="708998"/>
                    </a:lnTo>
                    <a:lnTo>
                      <a:pt x="450215" y="711720"/>
                    </a:lnTo>
                    <a:lnTo>
                      <a:pt x="444321" y="714442"/>
                    </a:lnTo>
                    <a:lnTo>
                      <a:pt x="438654" y="717618"/>
                    </a:lnTo>
                    <a:lnTo>
                      <a:pt x="433440" y="720567"/>
                    </a:lnTo>
                    <a:lnTo>
                      <a:pt x="428226" y="723969"/>
                    </a:lnTo>
                    <a:lnTo>
                      <a:pt x="423238" y="727372"/>
                    </a:lnTo>
                    <a:lnTo>
                      <a:pt x="418478" y="731001"/>
                    </a:lnTo>
                    <a:lnTo>
                      <a:pt x="413944" y="734403"/>
                    </a:lnTo>
                    <a:lnTo>
                      <a:pt x="409410" y="738033"/>
                    </a:lnTo>
                    <a:lnTo>
                      <a:pt x="405556" y="741435"/>
                    </a:lnTo>
                    <a:lnTo>
                      <a:pt x="401476" y="744837"/>
                    </a:lnTo>
                    <a:lnTo>
                      <a:pt x="397849" y="748694"/>
                    </a:lnTo>
                    <a:lnTo>
                      <a:pt x="394221" y="752323"/>
                    </a:lnTo>
                    <a:lnTo>
                      <a:pt x="391048" y="755952"/>
                    </a:lnTo>
                    <a:lnTo>
                      <a:pt x="387874" y="760035"/>
                    </a:lnTo>
                    <a:lnTo>
                      <a:pt x="384927" y="763664"/>
                    </a:lnTo>
                    <a:lnTo>
                      <a:pt x="382207" y="767520"/>
                    </a:lnTo>
                    <a:lnTo>
                      <a:pt x="379486" y="771377"/>
                    </a:lnTo>
                    <a:lnTo>
                      <a:pt x="377219" y="775460"/>
                    </a:lnTo>
                    <a:lnTo>
                      <a:pt x="375179" y="779316"/>
                    </a:lnTo>
                    <a:lnTo>
                      <a:pt x="373366" y="783399"/>
                    </a:lnTo>
                    <a:lnTo>
                      <a:pt x="369738" y="791338"/>
                    </a:lnTo>
                    <a:lnTo>
                      <a:pt x="367018" y="799277"/>
                    </a:lnTo>
                    <a:lnTo>
                      <a:pt x="364298" y="806989"/>
                    </a:lnTo>
                    <a:lnTo>
                      <a:pt x="362258" y="814701"/>
                    </a:lnTo>
                    <a:lnTo>
                      <a:pt x="360671" y="822187"/>
                    </a:lnTo>
                    <a:lnTo>
                      <a:pt x="359537" y="829672"/>
                    </a:lnTo>
                    <a:lnTo>
                      <a:pt x="358857" y="836931"/>
                    </a:lnTo>
                    <a:lnTo>
                      <a:pt x="358630" y="844189"/>
                    </a:lnTo>
                    <a:lnTo>
                      <a:pt x="358857" y="851901"/>
                    </a:lnTo>
                    <a:lnTo>
                      <a:pt x="359537" y="859614"/>
                    </a:lnTo>
                    <a:lnTo>
                      <a:pt x="360444" y="867326"/>
                    </a:lnTo>
                    <a:lnTo>
                      <a:pt x="362031" y="874811"/>
                    </a:lnTo>
                    <a:lnTo>
                      <a:pt x="363844" y="882297"/>
                    </a:lnTo>
                    <a:lnTo>
                      <a:pt x="366111" y="889782"/>
                    </a:lnTo>
                    <a:lnTo>
                      <a:pt x="368832" y="897267"/>
                    </a:lnTo>
                    <a:lnTo>
                      <a:pt x="371779" y="904526"/>
                    </a:lnTo>
                    <a:lnTo>
                      <a:pt x="373592" y="907928"/>
                    </a:lnTo>
                    <a:lnTo>
                      <a:pt x="375633" y="911558"/>
                    </a:lnTo>
                    <a:lnTo>
                      <a:pt x="377673" y="915187"/>
                    </a:lnTo>
                    <a:lnTo>
                      <a:pt x="379940" y="918816"/>
                    </a:lnTo>
                    <a:lnTo>
                      <a:pt x="382660" y="922219"/>
                    </a:lnTo>
                    <a:lnTo>
                      <a:pt x="385380" y="925848"/>
                    </a:lnTo>
                    <a:lnTo>
                      <a:pt x="388554" y="929250"/>
                    </a:lnTo>
                    <a:lnTo>
                      <a:pt x="391501" y="932880"/>
                    </a:lnTo>
                    <a:lnTo>
                      <a:pt x="395128" y="936282"/>
                    </a:lnTo>
                    <a:lnTo>
                      <a:pt x="398529" y="939685"/>
                    </a:lnTo>
                    <a:lnTo>
                      <a:pt x="402609" y="943087"/>
                    </a:lnTo>
                    <a:lnTo>
                      <a:pt x="406463" y="946489"/>
                    </a:lnTo>
                    <a:lnTo>
                      <a:pt x="410770" y="949892"/>
                    </a:lnTo>
                    <a:lnTo>
                      <a:pt x="415077" y="953294"/>
                    </a:lnTo>
                    <a:lnTo>
                      <a:pt x="424372" y="959646"/>
                    </a:lnTo>
                    <a:lnTo>
                      <a:pt x="429586" y="963048"/>
                    </a:lnTo>
                    <a:lnTo>
                      <a:pt x="434800" y="966224"/>
                    </a:lnTo>
                    <a:lnTo>
                      <a:pt x="440467" y="969626"/>
                    </a:lnTo>
                    <a:lnTo>
                      <a:pt x="446361" y="972575"/>
                    </a:lnTo>
                    <a:lnTo>
                      <a:pt x="452482" y="975751"/>
                    </a:lnTo>
                    <a:lnTo>
                      <a:pt x="459056" y="978473"/>
                    </a:lnTo>
                    <a:lnTo>
                      <a:pt x="465630" y="981421"/>
                    </a:lnTo>
                    <a:lnTo>
                      <a:pt x="472658" y="984370"/>
                    </a:lnTo>
                    <a:lnTo>
                      <a:pt x="479912" y="987092"/>
                    </a:lnTo>
                    <a:lnTo>
                      <a:pt x="487619" y="989814"/>
                    </a:lnTo>
                    <a:lnTo>
                      <a:pt x="495327" y="992309"/>
                    </a:lnTo>
                    <a:lnTo>
                      <a:pt x="503488" y="994804"/>
                    </a:lnTo>
                    <a:lnTo>
                      <a:pt x="520490" y="1000021"/>
                    </a:lnTo>
                    <a:lnTo>
                      <a:pt x="538626" y="1004785"/>
                    </a:lnTo>
                    <a:lnTo>
                      <a:pt x="538626" y="1135439"/>
                    </a:lnTo>
                    <a:lnTo>
                      <a:pt x="530918" y="1134305"/>
                    </a:lnTo>
                    <a:lnTo>
                      <a:pt x="523210" y="1133171"/>
                    </a:lnTo>
                    <a:lnTo>
                      <a:pt x="515503" y="1131583"/>
                    </a:lnTo>
                    <a:lnTo>
                      <a:pt x="507795" y="1129768"/>
                    </a:lnTo>
                    <a:lnTo>
                      <a:pt x="500088" y="1127727"/>
                    </a:lnTo>
                    <a:lnTo>
                      <a:pt x="492607" y="1125685"/>
                    </a:lnTo>
                    <a:lnTo>
                      <a:pt x="485126" y="1123417"/>
                    </a:lnTo>
                    <a:lnTo>
                      <a:pt x="477645" y="1120695"/>
                    </a:lnTo>
                    <a:lnTo>
                      <a:pt x="470164" y="1117973"/>
                    </a:lnTo>
                    <a:lnTo>
                      <a:pt x="462683" y="1115024"/>
                    </a:lnTo>
                    <a:lnTo>
                      <a:pt x="455429" y="1111849"/>
                    </a:lnTo>
                    <a:lnTo>
                      <a:pt x="448175" y="1108673"/>
                    </a:lnTo>
                    <a:lnTo>
                      <a:pt x="440920" y="1105044"/>
                    </a:lnTo>
                    <a:lnTo>
                      <a:pt x="433893" y="1101641"/>
                    </a:lnTo>
                    <a:lnTo>
                      <a:pt x="426639" y="1097785"/>
                    </a:lnTo>
                    <a:lnTo>
                      <a:pt x="419611" y="1093929"/>
                    </a:lnTo>
                    <a:lnTo>
                      <a:pt x="405783" y="1085310"/>
                    </a:lnTo>
                    <a:lnTo>
                      <a:pt x="392181" y="1076690"/>
                    </a:lnTo>
                    <a:lnTo>
                      <a:pt x="379033" y="1067617"/>
                    </a:lnTo>
                    <a:lnTo>
                      <a:pt x="366338" y="1058317"/>
                    </a:lnTo>
                    <a:lnTo>
                      <a:pt x="366338" y="1169917"/>
                    </a:lnTo>
                    <a:lnTo>
                      <a:pt x="376313" y="1175588"/>
                    </a:lnTo>
                    <a:lnTo>
                      <a:pt x="386287" y="1181032"/>
                    </a:lnTo>
                    <a:lnTo>
                      <a:pt x="396715" y="1186249"/>
                    </a:lnTo>
                    <a:lnTo>
                      <a:pt x="407370" y="1191466"/>
                    </a:lnTo>
                    <a:lnTo>
                      <a:pt x="418251" y="1196003"/>
                    </a:lnTo>
                    <a:lnTo>
                      <a:pt x="429359" y="1200539"/>
                    </a:lnTo>
                    <a:lnTo>
                      <a:pt x="440694" y="1204849"/>
                    </a:lnTo>
                    <a:lnTo>
                      <a:pt x="452255" y="1208705"/>
                    </a:lnTo>
                    <a:lnTo>
                      <a:pt x="464043" y="1212561"/>
                    </a:lnTo>
                    <a:lnTo>
                      <a:pt x="475151" y="1215964"/>
                    </a:lnTo>
                    <a:lnTo>
                      <a:pt x="486486" y="1218686"/>
                    </a:lnTo>
                    <a:lnTo>
                      <a:pt x="497367" y="1221634"/>
                    </a:lnTo>
                    <a:lnTo>
                      <a:pt x="508022" y="1223903"/>
                    </a:lnTo>
                    <a:lnTo>
                      <a:pt x="518450" y="1225944"/>
                    </a:lnTo>
                    <a:lnTo>
                      <a:pt x="528878" y="1227759"/>
                    </a:lnTo>
                    <a:lnTo>
                      <a:pt x="538626" y="1229120"/>
                    </a:lnTo>
                    <a:lnTo>
                      <a:pt x="538626" y="1297396"/>
                    </a:lnTo>
                    <a:lnTo>
                      <a:pt x="600740" y="1297396"/>
                    </a:lnTo>
                    <a:lnTo>
                      <a:pt x="600740" y="1229120"/>
                    </a:lnTo>
                    <a:lnTo>
                      <a:pt x="608674" y="1228213"/>
                    </a:lnTo>
                    <a:lnTo>
                      <a:pt x="616608" y="1227305"/>
                    </a:lnTo>
                    <a:lnTo>
                      <a:pt x="624089" y="1225944"/>
                    </a:lnTo>
                    <a:lnTo>
                      <a:pt x="631570" y="1224810"/>
                    </a:lnTo>
                    <a:lnTo>
                      <a:pt x="638824" y="1223449"/>
                    </a:lnTo>
                    <a:lnTo>
                      <a:pt x="645852" y="1221861"/>
                    </a:lnTo>
                    <a:lnTo>
                      <a:pt x="652880" y="1220273"/>
                    </a:lnTo>
                    <a:lnTo>
                      <a:pt x="659454" y="1218232"/>
                    </a:lnTo>
                    <a:lnTo>
                      <a:pt x="666028" y="1216191"/>
                    </a:lnTo>
                    <a:lnTo>
                      <a:pt x="672375" y="1214149"/>
                    </a:lnTo>
                    <a:lnTo>
                      <a:pt x="678723" y="1211881"/>
                    </a:lnTo>
                    <a:lnTo>
                      <a:pt x="684617" y="1209386"/>
                    </a:lnTo>
                    <a:lnTo>
                      <a:pt x="690284" y="1206890"/>
                    </a:lnTo>
                    <a:lnTo>
                      <a:pt x="695951" y="1203942"/>
                    </a:lnTo>
                    <a:lnTo>
                      <a:pt x="701392" y="1200993"/>
                    </a:lnTo>
                    <a:lnTo>
                      <a:pt x="706833" y="1198044"/>
                    </a:lnTo>
                    <a:lnTo>
                      <a:pt x="711593" y="1194868"/>
                    </a:lnTo>
                    <a:lnTo>
                      <a:pt x="716581" y="1191693"/>
                    </a:lnTo>
                    <a:lnTo>
                      <a:pt x="721341" y="1188290"/>
                    </a:lnTo>
                    <a:lnTo>
                      <a:pt x="725875" y="1184888"/>
                    </a:lnTo>
                    <a:lnTo>
                      <a:pt x="730182" y="1181486"/>
                    </a:lnTo>
                    <a:lnTo>
                      <a:pt x="734263" y="1178083"/>
                    </a:lnTo>
                    <a:lnTo>
                      <a:pt x="738343" y="1174227"/>
                    </a:lnTo>
                    <a:lnTo>
                      <a:pt x="742197" y="1170825"/>
                    </a:lnTo>
                    <a:lnTo>
                      <a:pt x="745824" y="1166968"/>
                    </a:lnTo>
                    <a:lnTo>
                      <a:pt x="749225" y="1163339"/>
                    </a:lnTo>
                    <a:lnTo>
                      <a:pt x="752625" y="1159256"/>
                    </a:lnTo>
                    <a:lnTo>
                      <a:pt x="755799" y="1155627"/>
                    </a:lnTo>
                    <a:lnTo>
                      <a:pt x="758746" y="1151544"/>
                    </a:lnTo>
                    <a:lnTo>
                      <a:pt x="761466" y="1147461"/>
                    </a:lnTo>
                    <a:lnTo>
                      <a:pt x="763960" y="1143378"/>
                    </a:lnTo>
                    <a:lnTo>
                      <a:pt x="766453" y="1139295"/>
                    </a:lnTo>
                    <a:lnTo>
                      <a:pt x="770760" y="1130676"/>
                    </a:lnTo>
                    <a:lnTo>
                      <a:pt x="774614" y="1122056"/>
                    </a:lnTo>
                    <a:lnTo>
                      <a:pt x="777561" y="1113436"/>
                    </a:lnTo>
                    <a:lnTo>
                      <a:pt x="778921" y="1109354"/>
                    </a:lnTo>
                    <a:lnTo>
                      <a:pt x="780055" y="1105044"/>
                    </a:lnTo>
                    <a:lnTo>
                      <a:pt x="781415" y="1100507"/>
                    </a:lnTo>
                    <a:lnTo>
                      <a:pt x="782322" y="1096424"/>
                    </a:lnTo>
                    <a:lnTo>
                      <a:pt x="783002" y="1092114"/>
                    </a:lnTo>
                    <a:lnTo>
                      <a:pt x="783682" y="1087805"/>
                    </a:lnTo>
                    <a:lnTo>
                      <a:pt x="784135" y="1083495"/>
                    </a:lnTo>
                    <a:lnTo>
                      <a:pt x="784589" y="1079185"/>
                    </a:lnTo>
                    <a:lnTo>
                      <a:pt x="784816" y="1074875"/>
                    </a:lnTo>
                    <a:lnTo>
                      <a:pt x="784816" y="1070339"/>
                    </a:lnTo>
                    <a:lnTo>
                      <a:pt x="784589" y="1061719"/>
                    </a:lnTo>
                    <a:lnTo>
                      <a:pt x="784135" y="1053326"/>
                    </a:lnTo>
                    <a:lnTo>
                      <a:pt x="783229" y="1045161"/>
                    </a:lnTo>
                    <a:lnTo>
                      <a:pt x="781869" y="1037222"/>
                    </a:lnTo>
                    <a:lnTo>
                      <a:pt x="779828" y="1029509"/>
                    </a:lnTo>
                    <a:lnTo>
                      <a:pt x="777788" y="1022251"/>
                    </a:lnTo>
                    <a:lnTo>
                      <a:pt x="775294" y="1014992"/>
                    </a:lnTo>
                    <a:lnTo>
                      <a:pt x="772347" y="1007960"/>
                    </a:lnTo>
                    <a:lnTo>
                      <a:pt x="769174" y="1001156"/>
                    </a:lnTo>
                    <a:lnTo>
                      <a:pt x="765320" y="994577"/>
                    </a:lnTo>
                    <a:lnTo>
                      <a:pt x="761466" y="988226"/>
                    </a:lnTo>
                    <a:lnTo>
                      <a:pt x="756705" y="982329"/>
                    </a:lnTo>
                    <a:lnTo>
                      <a:pt x="752172" y="976431"/>
                    </a:lnTo>
                    <a:lnTo>
                      <a:pt x="746731" y="970987"/>
                    </a:lnTo>
                    <a:lnTo>
                      <a:pt x="741064" y="965543"/>
                    </a:lnTo>
                    <a:lnTo>
                      <a:pt x="734943" y="960553"/>
                    </a:lnTo>
                    <a:lnTo>
                      <a:pt x="728822" y="955563"/>
                    </a:lnTo>
                    <a:lnTo>
                      <a:pt x="722248" y="950572"/>
                    </a:lnTo>
                    <a:lnTo>
                      <a:pt x="715220" y="946036"/>
                    </a:lnTo>
                    <a:lnTo>
                      <a:pt x="708193" y="941272"/>
                    </a:lnTo>
                    <a:lnTo>
                      <a:pt x="700712" y="936509"/>
                    </a:lnTo>
                    <a:lnTo>
                      <a:pt x="693004" y="932199"/>
                    </a:lnTo>
                    <a:lnTo>
                      <a:pt x="685070" y="927889"/>
                    </a:lnTo>
                    <a:lnTo>
                      <a:pt x="676456" y="923806"/>
                    </a:lnTo>
                    <a:lnTo>
                      <a:pt x="668068" y="919497"/>
                    </a:lnTo>
                    <a:lnTo>
                      <a:pt x="659227" y="915641"/>
                    </a:lnTo>
                    <a:lnTo>
                      <a:pt x="650159" y="911558"/>
                    </a:lnTo>
                    <a:lnTo>
                      <a:pt x="641091" y="907475"/>
                    </a:lnTo>
                    <a:lnTo>
                      <a:pt x="631117" y="903845"/>
                    </a:lnTo>
                    <a:lnTo>
                      <a:pt x="621369" y="899989"/>
                    </a:lnTo>
                    <a:lnTo>
                      <a:pt x="611394" y="896587"/>
                    </a:lnTo>
                    <a:lnTo>
                      <a:pt x="600740" y="892958"/>
                    </a:lnTo>
                    <a:lnTo>
                      <a:pt x="600740" y="785894"/>
                    </a:lnTo>
                    <a:lnTo>
                      <a:pt x="612755" y="788616"/>
                    </a:lnTo>
                    <a:lnTo>
                      <a:pt x="624543" y="792018"/>
                    </a:lnTo>
                    <a:lnTo>
                      <a:pt x="636331" y="795421"/>
                    </a:lnTo>
                    <a:lnTo>
                      <a:pt x="647892" y="799504"/>
                    </a:lnTo>
                    <a:lnTo>
                      <a:pt x="659227" y="803813"/>
                    </a:lnTo>
                    <a:lnTo>
                      <a:pt x="670562" y="808577"/>
                    </a:lnTo>
                    <a:lnTo>
                      <a:pt x="681443" y="813794"/>
                    </a:lnTo>
                    <a:lnTo>
                      <a:pt x="692324" y="819465"/>
                    </a:lnTo>
                    <a:lnTo>
                      <a:pt x="702752" y="824909"/>
                    </a:lnTo>
                    <a:lnTo>
                      <a:pt x="712727" y="830806"/>
                    </a:lnTo>
                    <a:lnTo>
                      <a:pt x="722475" y="836477"/>
                    </a:lnTo>
                    <a:lnTo>
                      <a:pt x="731542" y="842148"/>
                    </a:lnTo>
                    <a:lnTo>
                      <a:pt x="740157" y="847592"/>
                    </a:lnTo>
                    <a:lnTo>
                      <a:pt x="748318" y="853262"/>
                    </a:lnTo>
                    <a:lnTo>
                      <a:pt x="756025" y="858933"/>
                    </a:lnTo>
                    <a:lnTo>
                      <a:pt x="763280" y="864604"/>
                    </a:lnTo>
                    <a:lnTo>
                      <a:pt x="763280" y="748240"/>
                    </a:lnTo>
                    <a:lnTo>
                      <a:pt x="752625" y="741889"/>
                    </a:lnTo>
                    <a:lnTo>
                      <a:pt x="741744" y="735764"/>
                    </a:lnTo>
                    <a:lnTo>
                      <a:pt x="731316" y="730547"/>
                    </a:lnTo>
                    <a:lnTo>
                      <a:pt x="720888" y="725103"/>
                    </a:lnTo>
                    <a:lnTo>
                      <a:pt x="710913" y="720340"/>
                    </a:lnTo>
                    <a:lnTo>
                      <a:pt x="701165" y="716030"/>
                    </a:lnTo>
                    <a:lnTo>
                      <a:pt x="691644" y="711720"/>
                    </a:lnTo>
                    <a:lnTo>
                      <a:pt x="682123" y="708318"/>
                    </a:lnTo>
                    <a:lnTo>
                      <a:pt x="672602" y="704689"/>
                    </a:lnTo>
                    <a:lnTo>
                      <a:pt x="663081" y="701740"/>
                    </a:lnTo>
                    <a:lnTo>
                      <a:pt x="653106" y="698791"/>
                    </a:lnTo>
                    <a:lnTo>
                      <a:pt x="643132" y="696296"/>
                    </a:lnTo>
                    <a:lnTo>
                      <a:pt x="632930" y="694254"/>
                    </a:lnTo>
                    <a:lnTo>
                      <a:pt x="622276" y="691986"/>
                    </a:lnTo>
                    <a:lnTo>
                      <a:pt x="611848" y="690171"/>
                    </a:lnTo>
                    <a:lnTo>
                      <a:pt x="600740" y="688810"/>
                    </a:lnTo>
                    <a:lnTo>
                      <a:pt x="600740" y="654332"/>
                    </a:lnTo>
                    <a:lnTo>
                      <a:pt x="538626" y="654332"/>
                    </a:lnTo>
                    <a:close/>
                    <a:moveTo>
                      <a:pt x="549280" y="371475"/>
                    </a:moveTo>
                    <a:lnTo>
                      <a:pt x="564015" y="371475"/>
                    </a:lnTo>
                    <a:lnTo>
                      <a:pt x="577844" y="371475"/>
                    </a:lnTo>
                    <a:lnTo>
                      <a:pt x="591219" y="371929"/>
                    </a:lnTo>
                    <a:lnTo>
                      <a:pt x="604594" y="372609"/>
                    </a:lnTo>
                    <a:lnTo>
                      <a:pt x="617515" y="373743"/>
                    </a:lnTo>
                    <a:lnTo>
                      <a:pt x="630210" y="375104"/>
                    </a:lnTo>
                    <a:lnTo>
                      <a:pt x="642905" y="376692"/>
                    </a:lnTo>
                    <a:lnTo>
                      <a:pt x="655373" y="378507"/>
                    </a:lnTo>
                    <a:lnTo>
                      <a:pt x="667388" y="380775"/>
                    </a:lnTo>
                    <a:lnTo>
                      <a:pt x="679403" y="383497"/>
                    </a:lnTo>
                    <a:lnTo>
                      <a:pt x="691191" y="386219"/>
                    </a:lnTo>
                    <a:lnTo>
                      <a:pt x="702752" y="389168"/>
                    </a:lnTo>
                    <a:lnTo>
                      <a:pt x="714314" y="392797"/>
                    </a:lnTo>
                    <a:lnTo>
                      <a:pt x="725422" y="396426"/>
                    </a:lnTo>
                    <a:lnTo>
                      <a:pt x="736530" y="400509"/>
                    </a:lnTo>
                    <a:lnTo>
                      <a:pt x="747184" y="405046"/>
                    </a:lnTo>
                    <a:lnTo>
                      <a:pt x="757839" y="409582"/>
                    </a:lnTo>
                    <a:lnTo>
                      <a:pt x="768267" y="414573"/>
                    </a:lnTo>
                    <a:lnTo>
                      <a:pt x="778468" y="420017"/>
                    </a:lnTo>
                    <a:lnTo>
                      <a:pt x="788669" y="425461"/>
                    </a:lnTo>
                    <a:lnTo>
                      <a:pt x="798644" y="431358"/>
                    </a:lnTo>
                    <a:lnTo>
                      <a:pt x="808392" y="437709"/>
                    </a:lnTo>
                    <a:lnTo>
                      <a:pt x="818140" y="444288"/>
                    </a:lnTo>
                    <a:lnTo>
                      <a:pt x="827434" y="451092"/>
                    </a:lnTo>
                    <a:lnTo>
                      <a:pt x="836729" y="458351"/>
                    </a:lnTo>
                    <a:lnTo>
                      <a:pt x="845796" y="466063"/>
                    </a:lnTo>
                    <a:lnTo>
                      <a:pt x="854864" y="473775"/>
                    </a:lnTo>
                    <a:lnTo>
                      <a:pt x="863705" y="481941"/>
                    </a:lnTo>
                    <a:lnTo>
                      <a:pt x="872319" y="490561"/>
                    </a:lnTo>
                    <a:lnTo>
                      <a:pt x="880934" y="499407"/>
                    </a:lnTo>
                    <a:lnTo>
                      <a:pt x="889095" y="508707"/>
                    </a:lnTo>
                    <a:lnTo>
                      <a:pt x="897483" y="518234"/>
                    </a:lnTo>
                    <a:lnTo>
                      <a:pt x="905417" y="527988"/>
                    </a:lnTo>
                    <a:lnTo>
                      <a:pt x="913351" y="538422"/>
                    </a:lnTo>
                    <a:lnTo>
                      <a:pt x="921512" y="548856"/>
                    </a:lnTo>
                    <a:lnTo>
                      <a:pt x="929220" y="559744"/>
                    </a:lnTo>
                    <a:lnTo>
                      <a:pt x="936701" y="571086"/>
                    </a:lnTo>
                    <a:lnTo>
                      <a:pt x="944182" y="582654"/>
                    </a:lnTo>
                    <a:lnTo>
                      <a:pt x="951436" y="594449"/>
                    </a:lnTo>
                    <a:lnTo>
                      <a:pt x="958690" y="606925"/>
                    </a:lnTo>
                    <a:lnTo>
                      <a:pt x="965944" y="619627"/>
                    </a:lnTo>
                    <a:lnTo>
                      <a:pt x="972745" y="632330"/>
                    </a:lnTo>
                    <a:lnTo>
                      <a:pt x="979546" y="645713"/>
                    </a:lnTo>
                    <a:lnTo>
                      <a:pt x="986347" y="659549"/>
                    </a:lnTo>
                    <a:lnTo>
                      <a:pt x="993148" y="673613"/>
                    </a:lnTo>
                    <a:lnTo>
                      <a:pt x="999722" y="687903"/>
                    </a:lnTo>
                    <a:lnTo>
                      <a:pt x="1006069" y="702647"/>
                    </a:lnTo>
                    <a:lnTo>
                      <a:pt x="1012643" y="717845"/>
                    </a:lnTo>
                    <a:lnTo>
                      <a:pt x="1018991" y="733269"/>
                    </a:lnTo>
                    <a:lnTo>
                      <a:pt x="1025111" y="748920"/>
                    </a:lnTo>
                    <a:lnTo>
                      <a:pt x="1031005" y="765252"/>
                    </a:lnTo>
                    <a:lnTo>
                      <a:pt x="1037126" y="781584"/>
                    </a:lnTo>
                    <a:lnTo>
                      <a:pt x="1043247" y="798823"/>
                    </a:lnTo>
                    <a:lnTo>
                      <a:pt x="1049141" y="816062"/>
                    </a:lnTo>
                    <a:lnTo>
                      <a:pt x="1054808" y="833528"/>
                    </a:lnTo>
                    <a:lnTo>
                      <a:pt x="1060476" y="851674"/>
                    </a:lnTo>
                    <a:lnTo>
                      <a:pt x="1066143" y="870048"/>
                    </a:lnTo>
                    <a:lnTo>
                      <a:pt x="1071810" y="888875"/>
                    </a:lnTo>
                    <a:lnTo>
                      <a:pt x="1077478" y="907928"/>
                    </a:lnTo>
                    <a:lnTo>
                      <a:pt x="1082692" y="927436"/>
                    </a:lnTo>
                    <a:lnTo>
                      <a:pt x="1088132" y="947624"/>
                    </a:lnTo>
                    <a:lnTo>
                      <a:pt x="1093573" y="967812"/>
                    </a:lnTo>
                    <a:lnTo>
                      <a:pt x="1098787" y="988453"/>
                    </a:lnTo>
                    <a:lnTo>
                      <a:pt x="1109215" y="1030870"/>
                    </a:lnTo>
                    <a:lnTo>
                      <a:pt x="1112615" y="1046522"/>
                    </a:lnTo>
                    <a:lnTo>
                      <a:pt x="1115789" y="1061946"/>
                    </a:lnTo>
                    <a:lnTo>
                      <a:pt x="1118056" y="1076917"/>
                    </a:lnTo>
                    <a:lnTo>
                      <a:pt x="1119870" y="1091888"/>
                    </a:lnTo>
                    <a:lnTo>
                      <a:pt x="1121456" y="1106405"/>
                    </a:lnTo>
                    <a:lnTo>
                      <a:pt x="1122136" y="1120922"/>
                    </a:lnTo>
                    <a:lnTo>
                      <a:pt x="1122363" y="1134985"/>
                    </a:lnTo>
                    <a:lnTo>
                      <a:pt x="1122136" y="1148822"/>
                    </a:lnTo>
                    <a:lnTo>
                      <a:pt x="1121456" y="1162659"/>
                    </a:lnTo>
                    <a:lnTo>
                      <a:pt x="1120096" y="1176042"/>
                    </a:lnTo>
                    <a:lnTo>
                      <a:pt x="1118509" y="1188971"/>
                    </a:lnTo>
                    <a:lnTo>
                      <a:pt x="1116469" y="1201900"/>
                    </a:lnTo>
                    <a:lnTo>
                      <a:pt x="1113749" y="1214603"/>
                    </a:lnTo>
                    <a:lnTo>
                      <a:pt x="1110575" y="1227078"/>
                    </a:lnTo>
                    <a:lnTo>
                      <a:pt x="1107175" y="1239100"/>
                    </a:lnTo>
                    <a:lnTo>
                      <a:pt x="1103321" y="1250896"/>
                    </a:lnTo>
                    <a:lnTo>
                      <a:pt x="1098787" y="1262464"/>
                    </a:lnTo>
                    <a:lnTo>
                      <a:pt x="1094026" y="1274032"/>
                    </a:lnTo>
                    <a:lnTo>
                      <a:pt x="1088812" y="1284920"/>
                    </a:lnTo>
                    <a:lnTo>
                      <a:pt x="1083145" y="1296035"/>
                    </a:lnTo>
                    <a:lnTo>
                      <a:pt x="1077251" y="1306469"/>
                    </a:lnTo>
                    <a:lnTo>
                      <a:pt x="1070904" y="1317130"/>
                    </a:lnTo>
                    <a:lnTo>
                      <a:pt x="1064103" y="1327110"/>
                    </a:lnTo>
                    <a:lnTo>
                      <a:pt x="1056849" y="1336864"/>
                    </a:lnTo>
                    <a:lnTo>
                      <a:pt x="1049368" y="1346845"/>
                    </a:lnTo>
                    <a:lnTo>
                      <a:pt x="1041660" y="1356145"/>
                    </a:lnTo>
                    <a:lnTo>
                      <a:pt x="1033499" y="1365218"/>
                    </a:lnTo>
                    <a:lnTo>
                      <a:pt x="1024658" y="1374064"/>
                    </a:lnTo>
                    <a:lnTo>
                      <a:pt x="1015817" y="1382911"/>
                    </a:lnTo>
                    <a:lnTo>
                      <a:pt x="1006749" y="1391303"/>
                    </a:lnTo>
                    <a:lnTo>
                      <a:pt x="997228" y="1399469"/>
                    </a:lnTo>
                    <a:lnTo>
                      <a:pt x="987253" y="1407408"/>
                    </a:lnTo>
                    <a:lnTo>
                      <a:pt x="977279" y="1415121"/>
                    </a:lnTo>
                    <a:lnTo>
                      <a:pt x="967078" y="1422606"/>
                    </a:lnTo>
                    <a:lnTo>
                      <a:pt x="956196" y="1429638"/>
                    </a:lnTo>
                    <a:lnTo>
                      <a:pt x="945315" y="1436669"/>
                    </a:lnTo>
                    <a:lnTo>
                      <a:pt x="934207" y="1443474"/>
                    </a:lnTo>
                    <a:lnTo>
                      <a:pt x="922872" y="1449826"/>
                    </a:lnTo>
                    <a:lnTo>
                      <a:pt x="911084" y="1455950"/>
                    </a:lnTo>
                    <a:lnTo>
                      <a:pt x="899296" y="1461848"/>
                    </a:lnTo>
                    <a:lnTo>
                      <a:pt x="887055" y="1467745"/>
                    </a:lnTo>
                    <a:lnTo>
                      <a:pt x="874586" y="1473189"/>
                    </a:lnTo>
                    <a:lnTo>
                      <a:pt x="862118" y="1478179"/>
                    </a:lnTo>
                    <a:lnTo>
                      <a:pt x="849197" y="1483396"/>
                    </a:lnTo>
                    <a:lnTo>
                      <a:pt x="836275" y="1488160"/>
                    </a:lnTo>
                    <a:lnTo>
                      <a:pt x="823127" y="1492470"/>
                    </a:lnTo>
                    <a:lnTo>
                      <a:pt x="809752" y="1496779"/>
                    </a:lnTo>
                    <a:lnTo>
                      <a:pt x="796377" y="1500862"/>
                    </a:lnTo>
                    <a:lnTo>
                      <a:pt x="782549" y="1504492"/>
                    </a:lnTo>
                    <a:lnTo>
                      <a:pt x="768720" y="1508348"/>
                    </a:lnTo>
                    <a:lnTo>
                      <a:pt x="754892" y="1511523"/>
                    </a:lnTo>
                    <a:lnTo>
                      <a:pt x="740610" y="1514472"/>
                    </a:lnTo>
                    <a:lnTo>
                      <a:pt x="726555" y="1517194"/>
                    </a:lnTo>
                    <a:lnTo>
                      <a:pt x="712047" y="1519689"/>
                    </a:lnTo>
                    <a:lnTo>
                      <a:pt x="697538" y="1521958"/>
                    </a:lnTo>
                    <a:lnTo>
                      <a:pt x="683030" y="1524226"/>
                    </a:lnTo>
                    <a:lnTo>
                      <a:pt x="668521" y="1526040"/>
                    </a:lnTo>
                    <a:lnTo>
                      <a:pt x="653786" y="1527401"/>
                    </a:lnTo>
                    <a:lnTo>
                      <a:pt x="638824" y="1528762"/>
                    </a:lnTo>
                    <a:lnTo>
                      <a:pt x="624089" y="1529897"/>
                    </a:lnTo>
                    <a:lnTo>
                      <a:pt x="609128" y="1530804"/>
                    </a:lnTo>
                    <a:lnTo>
                      <a:pt x="594166" y="1531484"/>
                    </a:lnTo>
                    <a:lnTo>
                      <a:pt x="579204" y="1531938"/>
                    </a:lnTo>
                    <a:lnTo>
                      <a:pt x="564015" y="1531938"/>
                    </a:lnTo>
                    <a:lnTo>
                      <a:pt x="549054" y="1531938"/>
                    </a:lnTo>
                    <a:lnTo>
                      <a:pt x="533865" y="1531484"/>
                    </a:lnTo>
                    <a:lnTo>
                      <a:pt x="518903" y="1530804"/>
                    </a:lnTo>
                    <a:lnTo>
                      <a:pt x="503941" y="1529670"/>
                    </a:lnTo>
                    <a:lnTo>
                      <a:pt x="488980" y="1528309"/>
                    </a:lnTo>
                    <a:lnTo>
                      <a:pt x="474018" y="1526948"/>
                    </a:lnTo>
                    <a:lnTo>
                      <a:pt x="459056" y="1525133"/>
                    </a:lnTo>
                    <a:lnTo>
                      <a:pt x="444321" y="1523319"/>
                    </a:lnTo>
                    <a:lnTo>
                      <a:pt x="429359" y="1520823"/>
                    </a:lnTo>
                    <a:lnTo>
                      <a:pt x="414851" y="1518328"/>
                    </a:lnTo>
                    <a:lnTo>
                      <a:pt x="400115" y="1515606"/>
                    </a:lnTo>
                    <a:lnTo>
                      <a:pt x="385607" y="1512204"/>
                    </a:lnTo>
                    <a:lnTo>
                      <a:pt x="371325" y="1509028"/>
                    </a:lnTo>
                    <a:lnTo>
                      <a:pt x="357044" y="1505172"/>
                    </a:lnTo>
                    <a:lnTo>
                      <a:pt x="342989" y="1501543"/>
                    </a:lnTo>
                    <a:lnTo>
                      <a:pt x="329160" y="1497233"/>
                    </a:lnTo>
                    <a:lnTo>
                      <a:pt x="315332" y="1492696"/>
                    </a:lnTo>
                    <a:lnTo>
                      <a:pt x="301730" y="1488160"/>
                    </a:lnTo>
                    <a:lnTo>
                      <a:pt x="288129" y="1483170"/>
                    </a:lnTo>
                    <a:lnTo>
                      <a:pt x="274754" y="1477952"/>
                    </a:lnTo>
                    <a:lnTo>
                      <a:pt x="261832" y="1472735"/>
                    </a:lnTo>
                    <a:lnTo>
                      <a:pt x="248910" y="1466838"/>
                    </a:lnTo>
                    <a:lnTo>
                      <a:pt x="235988" y="1460940"/>
                    </a:lnTo>
                    <a:lnTo>
                      <a:pt x="223520" y="1454816"/>
                    </a:lnTo>
                    <a:lnTo>
                      <a:pt x="211505" y="1448238"/>
                    </a:lnTo>
                    <a:lnTo>
                      <a:pt x="199264" y="1441660"/>
                    </a:lnTo>
                    <a:lnTo>
                      <a:pt x="187703" y="1434855"/>
                    </a:lnTo>
                    <a:lnTo>
                      <a:pt x="176141" y="1427596"/>
                    </a:lnTo>
                    <a:lnTo>
                      <a:pt x="164806" y="1420111"/>
                    </a:lnTo>
                    <a:lnTo>
                      <a:pt x="153925" y="1412399"/>
                    </a:lnTo>
                    <a:lnTo>
                      <a:pt x="143497" y="1404233"/>
                    </a:lnTo>
                    <a:lnTo>
                      <a:pt x="132843" y="1396067"/>
                    </a:lnTo>
                    <a:lnTo>
                      <a:pt x="122868" y="1387674"/>
                    </a:lnTo>
                    <a:lnTo>
                      <a:pt x="113120" y="1379055"/>
                    </a:lnTo>
                    <a:lnTo>
                      <a:pt x="103826" y="1370208"/>
                    </a:lnTo>
                    <a:lnTo>
                      <a:pt x="94758" y="1361135"/>
                    </a:lnTo>
                    <a:lnTo>
                      <a:pt x="86144" y="1351608"/>
                    </a:lnTo>
                    <a:lnTo>
                      <a:pt x="77756" y="1342081"/>
                    </a:lnTo>
                    <a:lnTo>
                      <a:pt x="69822" y="1332328"/>
                    </a:lnTo>
                    <a:lnTo>
                      <a:pt x="62341" y="1322120"/>
                    </a:lnTo>
                    <a:lnTo>
                      <a:pt x="55086" y="1311913"/>
                    </a:lnTo>
                    <a:lnTo>
                      <a:pt x="48286" y="1301479"/>
                    </a:lnTo>
                    <a:lnTo>
                      <a:pt x="41711" y="1290591"/>
                    </a:lnTo>
                    <a:lnTo>
                      <a:pt x="35817" y="1279703"/>
                    </a:lnTo>
                    <a:lnTo>
                      <a:pt x="30150" y="1268361"/>
                    </a:lnTo>
                    <a:lnTo>
                      <a:pt x="25163" y="1257020"/>
                    </a:lnTo>
                    <a:lnTo>
                      <a:pt x="20402" y="1245225"/>
                    </a:lnTo>
                    <a:lnTo>
                      <a:pt x="16095" y="1233203"/>
                    </a:lnTo>
                    <a:lnTo>
                      <a:pt x="12468" y="1221181"/>
                    </a:lnTo>
                    <a:lnTo>
                      <a:pt x="9068" y="1208932"/>
                    </a:lnTo>
                    <a:lnTo>
                      <a:pt x="6347" y="1196229"/>
                    </a:lnTo>
                    <a:lnTo>
                      <a:pt x="4080" y="1183527"/>
                    </a:lnTo>
                    <a:lnTo>
                      <a:pt x="2493" y="1170371"/>
                    </a:lnTo>
                    <a:lnTo>
                      <a:pt x="907" y="1157215"/>
                    </a:lnTo>
                    <a:lnTo>
                      <a:pt x="226" y="1143605"/>
                    </a:lnTo>
                    <a:lnTo>
                      <a:pt x="0" y="1129995"/>
                    </a:lnTo>
                    <a:lnTo>
                      <a:pt x="453" y="1116158"/>
                    </a:lnTo>
                    <a:lnTo>
                      <a:pt x="1133" y="1102095"/>
                    </a:lnTo>
                    <a:lnTo>
                      <a:pt x="2947" y="1087805"/>
                    </a:lnTo>
                    <a:lnTo>
                      <a:pt x="4760" y="1073288"/>
                    </a:lnTo>
                    <a:lnTo>
                      <a:pt x="7481" y="1058544"/>
                    </a:lnTo>
                    <a:lnTo>
                      <a:pt x="10654" y="1043573"/>
                    </a:lnTo>
                    <a:lnTo>
                      <a:pt x="14508" y="1028375"/>
                    </a:lnTo>
                    <a:lnTo>
                      <a:pt x="19042" y="1012951"/>
                    </a:lnTo>
                    <a:lnTo>
                      <a:pt x="29697" y="978473"/>
                    </a:lnTo>
                    <a:lnTo>
                      <a:pt x="40578" y="944448"/>
                    </a:lnTo>
                    <a:lnTo>
                      <a:pt x="51233" y="911104"/>
                    </a:lnTo>
                    <a:lnTo>
                      <a:pt x="62114" y="878667"/>
                    </a:lnTo>
                    <a:lnTo>
                      <a:pt x="73222" y="846684"/>
                    </a:lnTo>
                    <a:lnTo>
                      <a:pt x="84557" y="815608"/>
                    </a:lnTo>
                    <a:lnTo>
                      <a:pt x="95891" y="785213"/>
                    </a:lnTo>
                    <a:lnTo>
                      <a:pt x="101785" y="770469"/>
                    </a:lnTo>
                    <a:lnTo>
                      <a:pt x="107679" y="755725"/>
                    </a:lnTo>
                    <a:lnTo>
                      <a:pt x="113574" y="741435"/>
                    </a:lnTo>
                    <a:lnTo>
                      <a:pt x="119468" y="727145"/>
                    </a:lnTo>
                    <a:lnTo>
                      <a:pt x="125588" y="713081"/>
                    </a:lnTo>
                    <a:lnTo>
                      <a:pt x="131936" y="699245"/>
                    </a:lnTo>
                    <a:lnTo>
                      <a:pt x="138283" y="685635"/>
                    </a:lnTo>
                    <a:lnTo>
                      <a:pt x="144631" y="672479"/>
                    </a:lnTo>
                    <a:lnTo>
                      <a:pt x="151205" y="659322"/>
                    </a:lnTo>
                    <a:lnTo>
                      <a:pt x="157552" y="646393"/>
                    </a:lnTo>
                    <a:lnTo>
                      <a:pt x="164353" y="633691"/>
                    </a:lnTo>
                    <a:lnTo>
                      <a:pt x="171381" y="621669"/>
                    </a:lnTo>
                    <a:lnTo>
                      <a:pt x="178181" y="609420"/>
                    </a:lnTo>
                    <a:lnTo>
                      <a:pt x="185436" y="597625"/>
                    </a:lnTo>
                    <a:lnTo>
                      <a:pt x="192463" y="585830"/>
                    </a:lnTo>
                    <a:lnTo>
                      <a:pt x="199944" y="574488"/>
                    </a:lnTo>
                    <a:lnTo>
                      <a:pt x="207425" y="563600"/>
                    </a:lnTo>
                    <a:lnTo>
                      <a:pt x="215133" y="552712"/>
                    </a:lnTo>
                    <a:lnTo>
                      <a:pt x="222840" y="542051"/>
                    </a:lnTo>
                    <a:lnTo>
                      <a:pt x="230774" y="531844"/>
                    </a:lnTo>
                    <a:lnTo>
                      <a:pt x="238935" y="521863"/>
                    </a:lnTo>
                    <a:lnTo>
                      <a:pt x="247324" y="512110"/>
                    </a:lnTo>
                    <a:lnTo>
                      <a:pt x="255711" y="502810"/>
                    </a:lnTo>
                    <a:lnTo>
                      <a:pt x="264326" y="493736"/>
                    </a:lnTo>
                    <a:lnTo>
                      <a:pt x="272940" y="484663"/>
                    </a:lnTo>
                    <a:lnTo>
                      <a:pt x="282008" y="476271"/>
                    </a:lnTo>
                    <a:lnTo>
                      <a:pt x="291076" y="468105"/>
                    </a:lnTo>
                    <a:lnTo>
                      <a:pt x="300597" y="460166"/>
                    </a:lnTo>
                    <a:lnTo>
                      <a:pt x="310118" y="452453"/>
                    </a:lnTo>
                    <a:lnTo>
                      <a:pt x="319639" y="445195"/>
                    </a:lnTo>
                    <a:lnTo>
                      <a:pt x="329840" y="438163"/>
                    </a:lnTo>
                    <a:lnTo>
                      <a:pt x="339815" y="431585"/>
                    </a:lnTo>
                    <a:lnTo>
                      <a:pt x="350243" y="425234"/>
                    </a:lnTo>
                    <a:lnTo>
                      <a:pt x="360897" y="419336"/>
                    </a:lnTo>
                    <a:lnTo>
                      <a:pt x="371552" y="413665"/>
                    </a:lnTo>
                    <a:lnTo>
                      <a:pt x="382660" y="408222"/>
                    </a:lnTo>
                    <a:lnTo>
                      <a:pt x="393995" y="403231"/>
                    </a:lnTo>
                    <a:lnTo>
                      <a:pt x="405556" y="398695"/>
                    </a:lnTo>
                    <a:lnTo>
                      <a:pt x="417344" y="394385"/>
                    </a:lnTo>
                    <a:lnTo>
                      <a:pt x="429359" y="390529"/>
                    </a:lnTo>
                    <a:lnTo>
                      <a:pt x="441601" y="386899"/>
                    </a:lnTo>
                    <a:lnTo>
                      <a:pt x="454069" y="383724"/>
                    </a:lnTo>
                    <a:lnTo>
                      <a:pt x="466764" y="380775"/>
                    </a:lnTo>
                    <a:lnTo>
                      <a:pt x="479912" y="378280"/>
                    </a:lnTo>
                    <a:lnTo>
                      <a:pt x="493287" y="376238"/>
                    </a:lnTo>
                    <a:lnTo>
                      <a:pt x="506888" y="374424"/>
                    </a:lnTo>
                    <a:lnTo>
                      <a:pt x="520717" y="373063"/>
                    </a:lnTo>
                    <a:lnTo>
                      <a:pt x="534772" y="372156"/>
                    </a:lnTo>
                    <a:lnTo>
                      <a:pt x="549280" y="371475"/>
                    </a:lnTo>
                    <a:close/>
                    <a:moveTo>
                      <a:pt x="455387" y="0"/>
                    </a:moveTo>
                    <a:lnTo>
                      <a:pt x="463542" y="227"/>
                    </a:lnTo>
                    <a:lnTo>
                      <a:pt x="471471" y="682"/>
                    </a:lnTo>
                    <a:lnTo>
                      <a:pt x="479174" y="1591"/>
                    </a:lnTo>
                    <a:lnTo>
                      <a:pt x="486423" y="2500"/>
                    </a:lnTo>
                    <a:lnTo>
                      <a:pt x="493446" y="3863"/>
                    </a:lnTo>
                    <a:lnTo>
                      <a:pt x="500242" y="5681"/>
                    </a:lnTo>
                    <a:lnTo>
                      <a:pt x="506812" y="7499"/>
                    </a:lnTo>
                    <a:lnTo>
                      <a:pt x="512702" y="9317"/>
                    </a:lnTo>
                    <a:lnTo>
                      <a:pt x="518592" y="11362"/>
                    </a:lnTo>
                    <a:lnTo>
                      <a:pt x="524256" y="13861"/>
                    </a:lnTo>
                    <a:lnTo>
                      <a:pt x="529466" y="16361"/>
                    </a:lnTo>
                    <a:lnTo>
                      <a:pt x="534450" y="18861"/>
                    </a:lnTo>
                    <a:lnTo>
                      <a:pt x="539207" y="21587"/>
                    </a:lnTo>
                    <a:lnTo>
                      <a:pt x="543738" y="24314"/>
                    </a:lnTo>
                    <a:lnTo>
                      <a:pt x="547816" y="27268"/>
                    </a:lnTo>
                    <a:lnTo>
                      <a:pt x="551894" y="29995"/>
                    </a:lnTo>
                    <a:lnTo>
                      <a:pt x="555292" y="32722"/>
                    </a:lnTo>
                    <a:lnTo>
                      <a:pt x="558916" y="35676"/>
                    </a:lnTo>
                    <a:lnTo>
                      <a:pt x="564807" y="40903"/>
                    </a:lnTo>
                    <a:lnTo>
                      <a:pt x="569790" y="45902"/>
                    </a:lnTo>
                    <a:lnTo>
                      <a:pt x="574095" y="50674"/>
                    </a:lnTo>
                    <a:lnTo>
                      <a:pt x="577040" y="54310"/>
                    </a:lnTo>
                    <a:lnTo>
                      <a:pt x="579079" y="57491"/>
                    </a:lnTo>
                    <a:lnTo>
                      <a:pt x="581118" y="59990"/>
                    </a:lnTo>
                    <a:lnTo>
                      <a:pt x="590406" y="51810"/>
                    </a:lnTo>
                    <a:lnTo>
                      <a:pt x="599467" y="44311"/>
                    </a:lnTo>
                    <a:lnTo>
                      <a:pt x="608076" y="37494"/>
                    </a:lnTo>
                    <a:lnTo>
                      <a:pt x="616685" y="31359"/>
                    </a:lnTo>
                    <a:lnTo>
                      <a:pt x="625293" y="25905"/>
                    </a:lnTo>
                    <a:lnTo>
                      <a:pt x="633449" y="21360"/>
                    </a:lnTo>
                    <a:lnTo>
                      <a:pt x="641151" y="17043"/>
                    </a:lnTo>
                    <a:lnTo>
                      <a:pt x="648854" y="13407"/>
                    </a:lnTo>
                    <a:lnTo>
                      <a:pt x="656103" y="10226"/>
                    </a:lnTo>
                    <a:lnTo>
                      <a:pt x="663126" y="7499"/>
                    </a:lnTo>
                    <a:lnTo>
                      <a:pt x="669922" y="5454"/>
                    </a:lnTo>
                    <a:lnTo>
                      <a:pt x="676492" y="3409"/>
                    </a:lnTo>
                    <a:lnTo>
                      <a:pt x="682608" y="2272"/>
                    </a:lnTo>
                    <a:lnTo>
                      <a:pt x="688498" y="1136"/>
                    </a:lnTo>
                    <a:lnTo>
                      <a:pt x="694162" y="454"/>
                    </a:lnTo>
                    <a:lnTo>
                      <a:pt x="699599" y="227"/>
                    </a:lnTo>
                    <a:lnTo>
                      <a:pt x="704583" y="0"/>
                    </a:lnTo>
                    <a:lnTo>
                      <a:pt x="709340" y="227"/>
                    </a:lnTo>
                    <a:lnTo>
                      <a:pt x="713871" y="454"/>
                    </a:lnTo>
                    <a:lnTo>
                      <a:pt x="717949" y="909"/>
                    </a:lnTo>
                    <a:lnTo>
                      <a:pt x="721800" y="1591"/>
                    </a:lnTo>
                    <a:lnTo>
                      <a:pt x="725198" y="2272"/>
                    </a:lnTo>
                    <a:lnTo>
                      <a:pt x="728596" y="3181"/>
                    </a:lnTo>
                    <a:lnTo>
                      <a:pt x="731315" y="3863"/>
                    </a:lnTo>
                    <a:lnTo>
                      <a:pt x="736299" y="5908"/>
                    </a:lnTo>
                    <a:lnTo>
                      <a:pt x="739697" y="7499"/>
                    </a:lnTo>
                    <a:lnTo>
                      <a:pt x="742415" y="8862"/>
                    </a:lnTo>
                    <a:lnTo>
                      <a:pt x="746720" y="13180"/>
                    </a:lnTo>
                    <a:lnTo>
                      <a:pt x="751024" y="17497"/>
                    </a:lnTo>
                    <a:lnTo>
                      <a:pt x="754875" y="22269"/>
                    </a:lnTo>
                    <a:lnTo>
                      <a:pt x="758726" y="27496"/>
                    </a:lnTo>
                    <a:lnTo>
                      <a:pt x="762124" y="32495"/>
                    </a:lnTo>
                    <a:lnTo>
                      <a:pt x="765523" y="37949"/>
                    </a:lnTo>
                    <a:lnTo>
                      <a:pt x="768694" y="43629"/>
                    </a:lnTo>
                    <a:lnTo>
                      <a:pt x="771639" y="49310"/>
                    </a:lnTo>
                    <a:lnTo>
                      <a:pt x="774584" y="54764"/>
                    </a:lnTo>
                    <a:lnTo>
                      <a:pt x="777076" y="60672"/>
                    </a:lnTo>
                    <a:lnTo>
                      <a:pt x="779342" y="66808"/>
                    </a:lnTo>
                    <a:lnTo>
                      <a:pt x="781834" y="72716"/>
                    </a:lnTo>
                    <a:lnTo>
                      <a:pt x="785911" y="84305"/>
                    </a:lnTo>
                    <a:lnTo>
                      <a:pt x="789536" y="95894"/>
                    </a:lnTo>
                    <a:lnTo>
                      <a:pt x="792481" y="106801"/>
                    </a:lnTo>
                    <a:lnTo>
                      <a:pt x="794973" y="117254"/>
                    </a:lnTo>
                    <a:lnTo>
                      <a:pt x="796785" y="126571"/>
                    </a:lnTo>
                    <a:lnTo>
                      <a:pt x="798371" y="134524"/>
                    </a:lnTo>
                    <a:lnTo>
                      <a:pt x="800183" y="146568"/>
                    </a:lnTo>
                    <a:lnTo>
                      <a:pt x="800636" y="150658"/>
                    </a:lnTo>
                    <a:lnTo>
                      <a:pt x="805847" y="149294"/>
                    </a:lnTo>
                    <a:lnTo>
                      <a:pt x="810831" y="147931"/>
                    </a:lnTo>
                    <a:lnTo>
                      <a:pt x="815362" y="146340"/>
                    </a:lnTo>
                    <a:lnTo>
                      <a:pt x="820119" y="144522"/>
                    </a:lnTo>
                    <a:lnTo>
                      <a:pt x="824197" y="142705"/>
                    </a:lnTo>
                    <a:lnTo>
                      <a:pt x="828275" y="140887"/>
                    </a:lnTo>
                    <a:lnTo>
                      <a:pt x="832352" y="139069"/>
                    </a:lnTo>
                    <a:lnTo>
                      <a:pt x="835750" y="136796"/>
                    </a:lnTo>
                    <a:lnTo>
                      <a:pt x="839375" y="134751"/>
                    </a:lnTo>
                    <a:lnTo>
                      <a:pt x="842547" y="132706"/>
                    </a:lnTo>
                    <a:lnTo>
                      <a:pt x="848663" y="128389"/>
                    </a:lnTo>
                    <a:lnTo>
                      <a:pt x="853647" y="124071"/>
                    </a:lnTo>
                    <a:lnTo>
                      <a:pt x="858405" y="119754"/>
                    </a:lnTo>
                    <a:lnTo>
                      <a:pt x="862482" y="115663"/>
                    </a:lnTo>
                    <a:lnTo>
                      <a:pt x="865654" y="111800"/>
                    </a:lnTo>
                    <a:lnTo>
                      <a:pt x="868372" y="108392"/>
                    </a:lnTo>
                    <a:lnTo>
                      <a:pt x="870638" y="105211"/>
                    </a:lnTo>
                    <a:lnTo>
                      <a:pt x="873130" y="100439"/>
                    </a:lnTo>
                    <a:lnTo>
                      <a:pt x="874036" y="98848"/>
                    </a:lnTo>
                    <a:lnTo>
                      <a:pt x="875395" y="106347"/>
                    </a:lnTo>
                    <a:lnTo>
                      <a:pt x="876755" y="113846"/>
                    </a:lnTo>
                    <a:lnTo>
                      <a:pt x="877434" y="121117"/>
                    </a:lnTo>
                    <a:lnTo>
                      <a:pt x="877887" y="128389"/>
                    </a:lnTo>
                    <a:lnTo>
                      <a:pt x="877887" y="135433"/>
                    </a:lnTo>
                    <a:lnTo>
                      <a:pt x="877434" y="142250"/>
                    </a:lnTo>
                    <a:lnTo>
                      <a:pt x="876755" y="149067"/>
                    </a:lnTo>
                    <a:lnTo>
                      <a:pt x="875622" y="155884"/>
                    </a:lnTo>
                    <a:lnTo>
                      <a:pt x="874263" y="162474"/>
                    </a:lnTo>
                    <a:lnTo>
                      <a:pt x="872903" y="168837"/>
                    </a:lnTo>
                    <a:lnTo>
                      <a:pt x="870864" y="175199"/>
                    </a:lnTo>
                    <a:lnTo>
                      <a:pt x="868599" y="181335"/>
                    </a:lnTo>
                    <a:lnTo>
                      <a:pt x="866334" y="187243"/>
                    </a:lnTo>
                    <a:lnTo>
                      <a:pt x="863615" y="193378"/>
                    </a:lnTo>
                    <a:lnTo>
                      <a:pt x="860670" y="199287"/>
                    </a:lnTo>
                    <a:lnTo>
                      <a:pt x="857725" y="204967"/>
                    </a:lnTo>
                    <a:lnTo>
                      <a:pt x="854327" y="210421"/>
                    </a:lnTo>
                    <a:lnTo>
                      <a:pt x="850702" y="215875"/>
                    </a:lnTo>
                    <a:lnTo>
                      <a:pt x="847078" y="221328"/>
                    </a:lnTo>
                    <a:lnTo>
                      <a:pt x="843000" y="226328"/>
                    </a:lnTo>
                    <a:lnTo>
                      <a:pt x="838922" y="231554"/>
                    </a:lnTo>
                    <a:lnTo>
                      <a:pt x="834844" y="236553"/>
                    </a:lnTo>
                    <a:lnTo>
                      <a:pt x="830313" y="241325"/>
                    </a:lnTo>
                    <a:lnTo>
                      <a:pt x="826009" y="246097"/>
                    </a:lnTo>
                    <a:lnTo>
                      <a:pt x="821252" y="250869"/>
                    </a:lnTo>
                    <a:lnTo>
                      <a:pt x="816494" y="255187"/>
                    </a:lnTo>
                    <a:lnTo>
                      <a:pt x="811737" y="259731"/>
                    </a:lnTo>
                    <a:lnTo>
                      <a:pt x="806753" y="264049"/>
                    </a:lnTo>
                    <a:lnTo>
                      <a:pt x="796785" y="272229"/>
                    </a:lnTo>
                    <a:lnTo>
                      <a:pt x="786364" y="279955"/>
                    </a:lnTo>
                    <a:lnTo>
                      <a:pt x="776170" y="287227"/>
                    </a:lnTo>
                    <a:lnTo>
                      <a:pt x="765749" y="294044"/>
                    </a:lnTo>
                    <a:lnTo>
                      <a:pt x="755328" y="300180"/>
                    </a:lnTo>
                    <a:lnTo>
                      <a:pt x="745360" y="305860"/>
                    </a:lnTo>
                    <a:lnTo>
                      <a:pt x="735619" y="311314"/>
                    </a:lnTo>
                    <a:lnTo>
                      <a:pt x="725878" y="316313"/>
                    </a:lnTo>
                    <a:lnTo>
                      <a:pt x="717043" y="320631"/>
                    </a:lnTo>
                    <a:lnTo>
                      <a:pt x="708661" y="324721"/>
                    </a:lnTo>
                    <a:lnTo>
                      <a:pt x="700732" y="327902"/>
                    </a:lnTo>
                    <a:lnTo>
                      <a:pt x="693709" y="331084"/>
                    </a:lnTo>
                    <a:lnTo>
                      <a:pt x="681929" y="335628"/>
                    </a:lnTo>
                    <a:lnTo>
                      <a:pt x="674453" y="338583"/>
                    </a:lnTo>
                    <a:lnTo>
                      <a:pt x="671961" y="339492"/>
                    </a:lnTo>
                    <a:lnTo>
                      <a:pt x="658142" y="336083"/>
                    </a:lnTo>
                    <a:lnTo>
                      <a:pt x="644776" y="333583"/>
                    </a:lnTo>
                    <a:lnTo>
                      <a:pt x="632089" y="331311"/>
                    </a:lnTo>
                    <a:lnTo>
                      <a:pt x="619630" y="329266"/>
                    </a:lnTo>
                    <a:lnTo>
                      <a:pt x="607623" y="327675"/>
                    </a:lnTo>
                    <a:lnTo>
                      <a:pt x="596069" y="326539"/>
                    </a:lnTo>
                    <a:lnTo>
                      <a:pt x="584969" y="325630"/>
                    </a:lnTo>
                    <a:lnTo>
                      <a:pt x="574548" y="324948"/>
                    </a:lnTo>
                    <a:lnTo>
                      <a:pt x="564127" y="324494"/>
                    </a:lnTo>
                    <a:lnTo>
                      <a:pt x="554612" y="324494"/>
                    </a:lnTo>
                    <a:lnTo>
                      <a:pt x="545324" y="324494"/>
                    </a:lnTo>
                    <a:lnTo>
                      <a:pt x="536715" y="324948"/>
                    </a:lnTo>
                    <a:lnTo>
                      <a:pt x="528333" y="325403"/>
                    </a:lnTo>
                    <a:lnTo>
                      <a:pt x="520178" y="326085"/>
                    </a:lnTo>
                    <a:lnTo>
                      <a:pt x="512702" y="326766"/>
                    </a:lnTo>
                    <a:lnTo>
                      <a:pt x="505679" y="327675"/>
                    </a:lnTo>
                    <a:lnTo>
                      <a:pt x="499109" y="328811"/>
                    </a:lnTo>
                    <a:lnTo>
                      <a:pt x="492993" y="329948"/>
                    </a:lnTo>
                    <a:lnTo>
                      <a:pt x="487329" y="331311"/>
                    </a:lnTo>
                    <a:lnTo>
                      <a:pt x="481892" y="332447"/>
                    </a:lnTo>
                    <a:lnTo>
                      <a:pt x="472604" y="334947"/>
                    </a:lnTo>
                    <a:lnTo>
                      <a:pt x="465128" y="337219"/>
                    </a:lnTo>
                    <a:lnTo>
                      <a:pt x="459012" y="339719"/>
                    </a:lnTo>
                    <a:lnTo>
                      <a:pt x="454934" y="341309"/>
                    </a:lnTo>
                    <a:lnTo>
                      <a:pt x="451536" y="342900"/>
                    </a:lnTo>
                    <a:lnTo>
                      <a:pt x="445646" y="337219"/>
                    </a:lnTo>
                    <a:lnTo>
                      <a:pt x="439529" y="331311"/>
                    </a:lnTo>
                    <a:lnTo>
                      <a:pt x="425710" y="318813"/>
                    </a:lnTo>
                    <a:lnTo>
                      <a:pt x="410532" y="305860"/>
                    </a:lnTo>
                    <a:lnTo>
                      <a:pt x="394221" y="292454"/>
                    </a:lnTo>
                    <a:lnTo>
                      <a:pt x="377456" y="279274"/>
                    </a:lnTo>
                    <a:lnTo>
                      <a:pt x="360239" y="266094"/>
                    </a:lnTo>
                    <a:lnTo>
                      <a:pt x="343249" y="252914"/>
                    </a:lnTo>
                    <a:lnTo>
                      <a:pt x="326258" y="240416"/>
                    </a:lnTo>
                    <a:lnTo>
                      <a:pt x="295222" y="217693"/>
                    </a:lnTo>
                    <a:lnTo>
                      <a:pt x="269849" y="199514"/>
                    </a:lnTo>
                    <a:lnTo>
                      <a:pt x="252405" y="187243"/>
                    </a:lnTo>
                    <a:lnTo>
                      <a:pt x="246062" y="183153"/>
                    </a:lnTo>
                    <a:lnTo>
                      <a:pt x="251726" y="176563"/>
                    </a:lnTo>
                    <a:lnTo>
                      <a:pt x="257616" y="170655"/>
                    </a:lnTo>
                    <a:lnTo>
                      <a:pt x="263506" y="165428"/>
                    </a:lnTo>
                    <a:lnTo>
                      <a:pt x="269623" y="160656"/>
                    </a:lnTo>
                    <a:lnTo>
                      <a:pt x="275286" y="156339"/>
                    </a:lnTo>
                    <a:lnTo>
                      <a:pt x="281629" y="152476"/>
                    </a:lnTo>
                    <a:lnTo>
                      <a:pt x="287746" y="149294"/>
                    </a:lnTo>
                    <a:lnTo>
                      <a:pt x="293863" y="146568"/>
                    </a:lnTo>
                    <a:lnTo>
                      <a:pt x="299979" y="144068"/>
                    </a:lnTo>
                    <a:lnTo>
                      <a:pt x="306096" y="142023"/>
                    </a:lnTo>
                    <a:lnTo>
                      <a:pt x="311986" y="140432"/>
                    </a:lnTo>
                    <a:lnTo>
                      <a:pt x="317876" y="139069"/>
                    </a:lnTo>
                    <a:lnTo>
                      <a:pt x="323766" y="138160"/>
                    </a:lnTo>
                    <a:lnTo>
                      <a:pt x="329656" y="137024"/>
                    </a:lnTo>
                    <a:lnTo>
                      <a:pt x="335093" y="136569"/>
                    </a:lnTo>
                    <a:lnTo>
                      <a:pt x="340530" y="136342"/>
                    </a:lnTo>
                    <a:lnTo>
                      <a:pt x="345967" y="136342"/>
                    </a:lnTo>
                    <a:lnTo>
                      <a:pt x="350951" y="136569"/>
                    </a:lnTo>
                    <a:lnTo>
                      <a:pt x="355708" y="136796"/>
                    </a:lnTo>
                    <a:lnTo>
                      <a:pt x="360466" y="137251"/>
                    </a:lnTo>
                    <a:lnTo>
                      <a:pt x="368848" y="138614"/>
                    </a:lnTo>
                    <a:lnTo>
                      <a:pt x="376097" y="139978"/>
                    </a:lnTo>
                    <a:lnTo>
                      <a:pt x="382214" y="141341"/>
                    </a:lnTo>
                    <a:lnTo>
                      <a:pt x="386518" y="142705"/>
                    </a:lnTo>
                    <a:lnTo>
                      <a:pt x="390369" y="143841"/>
                    </a:lnTo>
                    <a:lnTo>
                      <a:pt x="389916" y="135888"/>
                    </a:lnTo>
                    <a:lnTo>
                      <a:pt x="389916" y="127934"/>
                    </a:lnTo>
                    <a:lnTo>
                      <a:pt x="390369" y="120208"/>
                    </a:lnTo>
                    <a:lnTo>
                      <a:pt x="391049" y="112482"/>
                    </a:lnTo>
                    <a:lnTo>
                      <a:pt x="392182" y="105211"/>
                    </a:lnTo>
                    <a:lnTo>
                      <a:pt x="393767" y="98166"/>
                    </a:lnTo>
                    <a:lnTo>
                      <a:pt x="395580" y="91122"/>
                    </a:lnTo>
                    <a:lnTo>
                      <a:pt x="397619" y="84305"/>
                    </a:lnTo>
                    <a:lnTo>
                      <a:pt x="399884" y="77942"/>
                    </a:lnTo>
                    <a:lnTo>
                      <a:pt x="402376" y="71807"/>
                    </a:lnTo>
                    <a:lnTo>
                      <a:pt x="405095" y="65671"/>
                    </a:lnTo>
                    <a:lnTo>
                      <a:pt x="407813" y="59763"/>
                    </a:lnTo>
                    <a:lnTo>
                      <a:pt x="410985" y="54310"/>
                    </a:lnTo>
                    <a:lnTo>
                      <a:pt x="413930" y="49083"/>
                    </a:lnTo>
                    <a:lnTo>
                      <a:pt x="417101" y="43857"/>
                    </a:lnTo>
                    <a:lnTo>
                      <a:pt x="420273" y="39085"/>
                    </a:lnTo>
                    <a:lnTo>
                      <a:pt x="423444" y="34540"/>
                    </a:lnTo>
                    <a:lnTo>
                      <a:pt x="426616" y="30222"/>
                    </a:lnTo>
                    <a:lnTo>
                      <a:pt x="432959" y="22496"/>
                    </a:lnTo>
                    <a:lnTo>
                      <a:pt x="438849" y="15679"/>
                    </a:lnTo>
                    <a:lnTo>
                      <a:pt x="444060" y="10226"/>
                    </a:lnTo>
                    <a:lnTo>
                      <a:pt x="448817" y="5908"/>
                    </a:lnTo>
                    <a:lnTo>
                      <a:pt x="452215" y="2500"/>
                    </a:lnTo>
                    <a:lnTo>
                      <a:pt x="455387"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chemeClr val="bg1"/>
                  </a:solidFill>
                  <a:effectLst/>
                  <a:uLnTx/>
                  <a:uFillTx/>
                  <a:cs typeface="+mn-ea"/>
                  <a:sym typeface="+mn-lt"/>
                </a:endParaRPr>
              </a:p>
            </p:txBody>
          </p:sp>
        </p:grpSp>
        <p:grpSp>
          <p:nvGrpSpPr>
            <p:cNvPr id="21" name="组合 223">
              <a:extLst>
                <a:ext uri="{FF2B5EF4-FFF2-40B4-BE49-F238E27FC236}">
                  <a16:creationId xmlns:a16="http://schemas.microsoft.com/office/drawing/2014/main" id="{192548F5-198C-4771-A3DD-C75F15446A66}"/>
                </a:ext>
              </a:extLst>
            </p:cNvPr>
            <p:cNvGrpSpPr/>
            <p:nvPr/>
          </p:nvGrpSpPr>
          <p:grpSpPr>
            <a:xfrm>
              <a:off x="7615830" y="5362439"/>
              <a:ext cx="948455" cy="948624"/>
              <a:chOff x="7615567" y="5362773"/>
              <a:chExt cx="948790" cy="948790"/>
            </a:xfrm>
          </p:grpSpPr>
          <p:sp>
            <p:nvSpPr>
              <p:cNvPr id="22" name="椭圆 21">
                <a:extLst>
                  <a:ext uri="{FF2B5EF4-FFF2-40B4-BE49-F238E27FC236}">
                    <a16:creationId xmlns:a16="http://schemas.microsoft.com/office/drawing/2014/main" id="{ADF04543-3E7F-4E16-88B7-8AA749116DAE}"/>
                  </a:ext>
                </a:extLst>
              </p:cNvPr>
              <p:cNvSpPr/>
              <p:nvPr/>
            </p:nvSpPr>
            <p:spPr>
              <a:xfrm>
                <a:off x="7615567" y="5362773"/>
                <a:ext cx="948790" cy="9487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799" b="0" i="0" u="none" strike="noStrike" kern="1200" cap="none" spc="0" normalizeH="0" baseline="0" noProof="0" dirty="0">
                  <a:ln>
                    <a:noFill/>
                  </a:ln>
                  <a:solidFill>
                    <a:schemeClr val="bg1"/>
                  </a:solidFill>
                  <a:effectLst/>
                  <a:uLnTx/>
                  <a:uFillTx/>
                  <a:cs typeface="+mn-ea"/>
                  <a:sym typeface="+mn-lt"/>
                </a:endParaRPr>
              </a:p>
            </p:txBody>
          </p:sp>
          <p:sp>
            <p:nvSpPr>
              <p:cNvPr id="23" name="KSO_Shape">
                <a:extLst>
                  <a:ext uri="{FF2B5EF4-FFF2-40B4-BE49-F238E27FC236}">
                    <a16:creationId xmlns:a16="http://schemas.microsoft.com/office/drawing/2014/main" id="{B2CA0DE0-7F10-47CD-896D-F6F7C02F8DB1}"/>
                  </a:ext>
                </a:extLst>
              </p:cNvPr>
              <p:cNvSpPr>
                <a:spLocks noChangeAspect="1"/>
              </p:cNvSpPr>
              <p:nvPr/>
            </p:nvSpPr>
            <p:spPr bwMode="auto">
              <a:xfrm>
                <a:off x="7873213" y="5619136"/>
                <a:ext cx="433498" cy="436064"/>
              </a:xfrm>
              <a:custGeom>
                <a:avLst/>
                <a:gdLst>
                  <a:gd name="T0" fmla="*/ 1295082 w 2109787"/>
                  <a:gd name="T1" fmla="*/ 1930537 h 2125662"/>
                  <a:gd name="T2" fmla="*/ 1378267 w 2109787"/>
                  <a:gd name="T3" fmla="*/ 1684248 h 2125662"/>
                  <a:gd name="T4" fmla="*/ 1361122 w 2109787"/>
                  <a:gd name="T5" fmla="*/ 1545055 h 2125662"/>
                  <a:gd name="T6" fmla="*/ 1566862 w 2109787"/>
                  <a:gd name="T7" fmla="*/ 1567300 h 2125662"/>
                  <a:gd name="T8" fmla="*/ 1528445 w 2109787"/>
                  <a:gd name="T9" fmla="*/ 2041129 h 2125662"/>
                  <a:gd name="T10" fmla="*/ 1651000 w 2109787"/>
                  <a:gd name="T11" fmla="*/ 1844733 h 2125662"/>
                  <a:gd name="T12" fmla="*/ 1901190 w 2109787"/>
                  <a:gd name="T13" fmla="*/ 1450988 h 2125662"/>
                  <a:gd name="T14" fmla="*/ 2088197 w 2109787"/>
                  <a:gd name="T15" fmla="*/ 1575563 h 2125662"/>
                  <a:gd name="T16" fmla="*/ 2077720 w 2109787"/>
                  <a:gd name="T17" fmla="*/ 2010939 h 2125662"/>
                  <a:gd name="T18" fmla="*/ 1755457 w 2109787"/>
                  <a:gd name="T19" fmla="*/ 2109455 h 2125662"/>
                  <a:gd name="T20" fmla="*/ 1116012 w 2109787"/>
                  <a:gd name="T21" fmla="*/ 2102146 h 2125662"/>
                  <a:gd name="T22" fmla="*/ 824229 w 2109787"/>
                  <a:gd name="T23" fmla="*/ 1996956 h 2125662"/>
                  <a:gd name="T24" fmla="*/ 842327 w 2109787"/>
                  <a:gd name="T25" fmla="*/ 1547597 h 2125662"/>
                  <a:gd name="T26" fmla="*/ 1079500 w 2109787"/>
                  <a:gd name="T27" fmla="*/ 1446221 h 2125662"/>
                  <a:gd name="T28" fmla="*/ 1156856 w 2109787"/>
                  <a:gd name="T29" fmla="*/ 894212 h 2125662"/>
                  <a:gd name="T30" fmla="*/ 1181274 w 2109787"/>
                  <a:gd name="T31" fmla="*/ 1123523 h 2125662"/>
                  <a:gd name="T32" fmla="*/ 1403890 w 2109787"/>
                  <a:gd name="T33" fmla="*/ 1350929 h 2125662"/>
                  <a:gd name="T34" fmla="*/ 1555473 w 2109787"/>
                  <a:gd name="T35" fmla="*/ 1330602 h 2125662"/>
                  <a:gd name="T36" fmla="*/ 1746695 w 2109787"/>
                  <a:gd name="T37" fmla="*/ 1088269 h 2125662"/>
                  <a:gd name="T38" fmla="*/ 1634435 w 2109787"/>
                  <a:gd name="T39" fmla="*/ 939629 h 2125662"/>
                  <a:gd name="T40" fmla="*/ 1329051 w 2109787"/>
                  <a:gd name="T41" fmla="*/ 834184 h 2125662"/>
                  <a:gd name="T42" fmla="*/ 1487609 w 2109787"/>
                  <a:gd name="T43" fmla="*/ 501650 h 2125662"/>
                  <a:gd name="T44" fmla="*/ 1685808 w 2109787"/>
                  <a:gd name="T45" fmla="*/ 588039 h 2125662"/>
                  <a:gd name="T46" fmla="*/ 1817729 w 2109787"/>
                  <a:gd name="T47" fmla="*/ 779556 h 2125662"/>
                  <a:gd name="T48" fmla="*/ 1848490 w 2109787"/>
                  <a:gd name="T49" fmla="*/ 1036817 h 2125662"/>
                  <a:gd name="T50" fmla="*/ 1748915 w 2109787"/>
                  <a:gd name="T51" fmla="*/ 1271528 h 2125662"/>
                  <a:gd name="T52" fmla="*/ 1576403 w 2109787"/>
                  <a:gd name="T53" fmla="*/ 1417309 h 2125662"/>
                  <a:gd name="T54" fmla="*/ 1403573 w 2109787"/>
                  <a:gd name="T55" fmla="*/ 1442082 h 2125662"/>
                  <a:gd name="T56" fmla="*/ 1224085 w 2109787"/>
                  <a:gd name="T57" fmla="*/ 1336319 h 2125662"/>
                  <a:gd name="T58" fmla="*/ 1088992 w 2109787"/>
                  <a:gd name="T59" fmla="*/ 1130193 h 2125662"/>
                  <a:gd name="T60" fmla="*/ 1072185 w 2109787"/>
                  <a:gd name="T61" fmla="*/ 867850 h 2125662"/>
                  <a:gd name="T62" fmla="*/ 1171443 w 2109787"/>
                  <a:gd name="T63" fmla="*/ 647432 h 2125662"/>
                  <a:gd name="T64" fmla="*/ 1349029 w 2109787"/>
                  <a:gd name="T65" fmla="*/ 518483 h 2125662"/>
                  <a:gd name="T66" fmla="*/ 894842 w 2109787"/>
                  <a:gd name="T67" fmla="*/ 389721 h 2125662"/>
                  <a:gd name="T68" fmla="*/ 783863 w 2109787"/>
                  <a:gd name="T69" fmla="*/ 461707 h 2125662"/>
                  <a:gd name="T70" fmla="*/ 646249 w 2109787"/>
                  <a:gd name="T71" fmla="*/ 519107 h 2125662"/>
                  <a:gd name="T72" fmla="*/ 649737 w 2109787"/>
                  <a:gd name="T73" fmla="*/ 631367 h 2125662"/>
                  <a:gd name="T74" fmla="*/ 859963 w 2109787"/>
                  <a:gd name="T75" fmla="*/ 751873 h 2125662"/>
                  <a:gd name="T76" fmla="*/ 989016 w 2109787"/>
                  <a:gd name="T77" fmla="*/ 914873 h 2125662"/>
                  <a:gd name="T78" fmla="*/ 926551 w 2109787"/>
                  <a:gd name="T79" fmla="*/ 1110219 h 2125662"/>
                  <a:gd name="T80" fmla="*/ 637054 w 2109787"/>
                  <a:gd name="T81" fmla="*/ 1172057 h 2125662"/>
                  <a:gd name="T82" fmla="*/ 648152 w 2109787"/>
                  <a:gd name="T83" fmla="*/ 1081995 h 2125662"/>
                  <a:gd name="T84" fmla="*/ 837450 w 2109787"/>
                  <a:gd name="T85" fmla="*/ 1055674 h 2125662"/>
                  <a:gd name="T86" fmla="*/ 874549 w 2109787"/>
                  <a:gd name="T87" fmla="*/ 927557 h 2125662"/>
                  <a:gd name="T88" fmla="*/ 734081 w 2109787"/>
                  <a:gd name="T89" fmla="*/ 811174 h 2125662"/>
                  <a:gd name="T90" fmla="*/ 535588 w 2109787"/>
                  <a:gd name="T91" fmla="*/ 662762 h 2125662"/>
                  <a:gd name="T92" fmla="*/ 561905 w 2109787"/>
                  <a:gd name="T93" fmla="*/ 464879 h 2125662"/>
                  <a:gd name="T94" fmla="*/ 832750 w 2109787"/>
                  <a:gd name="T95" fmla="*/ 1588 h 2125662"/>
                  <a:gd name="T96" fmla="*/ 1300854 w 2109787"/>
                  <a:gd name="T97" fmla="*/ 193714 h 2125662"/>
                  <a:gd name="T98" fmla="*/ 1132654 w 2109787"/>
                  <a:gd name="T99" fmla="*/ 241031 h 2125662"/>
                  <a:gd name="T100" fmla="*/ 735320 w 2109787"/>
                  <a:gd name="T101" fmla="*/ 141316 h 2125662"/>
                  <a:gd name="T102" fmla="*/ 411297 w 2109787"/>
                  <a:gd name="T103" fmla="*/ 258815 h 2125662"/>
                  <a:gd name="T104" fmla="*/ 196445 w 2109787"/>
                  <a:gd name="T105" fmla="*/ 520171 h 2125662"/>
                  <a:gd name="T106" fmla="*/ 143129 w 2109787"/>
                  <a:gd name="T107" fmla="*/ 858378 h 2125662"/>
                  <a:gd name="T108" fmla="*/ 247857 w 2109787"/>
                  <a:gd name="T109" fmla="*/ 1145456 h 2125662"/>
                  <a:gd name="T110" fmla="*/ 469056 w 2109787"/>
                  <a:gd name="T111" fmla="*/ 1349968 h 2125662"/>
                  <a:gd name="T112" fmla="*/ 542684 w 2109787"/>
                  <a:gd name="T113" fmla="*/ 1533202 h 2125662"/>
                  <a:gd name="T114" fmla="*/ 227229 w 2109787"/>
                  <a:gd name="T115" fmla="*/ 1339170 h 2125662"/>
                  <a:gd name="T116" fmla="*/ 37131 w 2109787"/>
                  <a:gd name="T117" fmla="*/ 1025417 h 2125662"/>
                  <a:gd name="T118" fmla="*/ 15868 w 2109787"/>
                  <a:gd name="T119" fmla="*/ 627508 h 2125662"/>
                  <a:gd name="T120" fmla="*/ 204062 w 2109787"/>
                  <a:gd name="T121" fmla="*/ 257545 h 2125662"/>
                  <a:gd name="T122" fmla="*/ 551570 w 2109787"/>
                  <a:gd name="T123" fmla="*/ 35567 h 2125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09787" h="2125662">
                    <a:moveTo>
                      <a:pt x="1216342" y="1436687"/>
                    </a:moveTo>
                    <a:lnTo>
                      <a:pt x="1216977" y="1467831"/>
                    </a:lnTo>
                    <a:lnTo>
                      <a:pt x="1218247" y="1498021"/>
                    </a:lnTo>
                    <a:lnTo>
                      <a:pt x="1219517" y="1527894"/>
                    </a:lnTo>
                    <a:lnTo>
                      <a:pt x="1221105" y="1556813"/>
                    </a:lnTo>
                    <a:lnTo>
                      <a:pt x="1223010" y="1585097"/>
                    </a:lnTo>
                    <a:lnTo>
                      <a:pt x="1225550" y="1612427"/>
                    </a:lnTo>
                    <a:lnTo>
                      <a:pt x="1227772" y="1639121"/>
                    </a:lnTo>
                    <a:lnTo>
                      <a:pt x="1230630" y="1665180"/>
                    </a:lnTo>
                    <a:lnTo>
                      <a:pt x="1233487" y="1690286"/>
                    </a:lnTo>
                    <a:lnTo>
                      <a:pt x="1237297" y="1714756"/>
                    </a:lnTo>
                    <a:lnTo>
                      <a:pt x="1240790" y="1738273"/>
                    </a:lnTo>
                    <a:lnTo>
                      <a:pt x="1244917" y="1761154"/>
                    </a:lnTo>
                    <a:lnTo>
                      <a:pt x="1249362" y="1783399"/>
                    </a:lnTo>
                    <a:lnTo>
                      <a:pt x="1253807" y="1804691"/>
                    </a:lnTo>
                    <a:lnTo>
                      <a:pt x="1258570" y="1825030"/>
                    </a:lnTo>
                    <a:lnTo>
                      <a:pt x="1263967" y="1844733"/>
                    </a:lnTo>
                    <a:lnTo>
                      <a:pt x="1269365" y="1863801"/>
                    </a:lnTo>
                    <a:lnTo>
                      <a:pt x="1275397" y="1881597"/>
                    </a:lnTo>
                    <a:lnTo>
                      <a:pt x="1281430" y="1899076"/>
                    </a:lnTo>
                    <a:lnTo>
                      <a:pt x="1288097" y="1915283"/>
                    </a:lnTo>
                    <a:lnTo>
                      <a:pt x="1295082" y="1930537"/>
                    </a:lnTo>
                    <a:lnTo>
                      <a:pt x="1302067" y="1945474"/>
                    </a:lnTo>
                    <a:lnTo>
                      <a:pt x="1309687" y="1959457"/>
                    </a:lnTo>
                    <a:lnTo>
                      <a:pt x="1317625" y="1972168"/>
                    </a:lnTo>
                    <a:lnTo>
                      <a:pt x="1325562" y="1984244"/>
                    </a:lnTo>
                    <a:lnTo>
                      <a:pt x="1330007" y="1990282"/>
                    </a:lnTo>
                    <a:lnTo>
                      <a:pt x="1334135" y="1995685"/>
                    </a:lnTo>
                    <a:lnTo>
                      <a:pt x="1338262" y="2001087"/>
                    </a:lnTo>
                    <a:lnTo>
                      <a:pt x="1343025" y="2005854"/>
                    </a:lnTo>
                    <a:lnTo>
                      <a:pt x="1347470" y="2010621"/>
                    </a:lnTo>
                    <a:lnTo>
                      <a:pt x="1352232" y="2015388"/>
                    </a:lnTo>
                    <a:lnTo>
                      <a:pt x="1356677" y="2019519"/>
                    </a:lnTo>
                    <a:lnTo>
                      <a:pt x="1361440" y="2023968"/>
                    </a:lnTo>
                    <a:lnTo>
                      <a:pt x="1366520" y="2027782"/>
                    </a:lnTo>
                    <a:lnTo>
                      <a:pt x="1371282" y="2031278"/>
                    </a:lnTo>
                    <a:lnTo>
                      <a:pt x="1376362" y="2034773"/>
                    </a:lnTo>
                    <a:lnTo>
                      <a:pt x="1381442" y="2038269"/>
                    </a:lnTo>
                    <a:lnTo>
                      <a:pt x="1386840" y="2041129"/>
                    </a:lnTo>
                    <a:lnTo>
                      <a:pt x="1391920" y="2043989"/>
                    </a:lnTo>
                    <a:lnTo>
                      <a:pt x="1391920" y="1688379"/>
                    </a:lnTo>
                    <a:lnTo>
                      <a:pt x="1387475" y="1687108"/>
                    </a:lnTo>
                    <a:lnTo>
                      <a:pt x="1382395" y="1685837"/>
                    </a:lnTo>
                    <a:lnTo>
                      <a:pt x="1378267" y="1684248"/>
                    </a:lnTo>
                    <a:lnTo>
                      <a:pt x="1373505" y="1682341"/>
                    </a:lnTo>
                    <a:lnTo>
                      <a:pt x="1369695" y="1680117"/>
                    </a:lnTo>
                    <a:lnTo>
                      <a:pt x="1365885" y="1677256"/>
                    </a:lnTo>
                    <a:lnTo>
                      <a:pt x="1362075" y="1674079"/>
                    </a:lnTo>
                    <a:lnTo>
                      <a:pt x="1358900" y="1670901"/>
                    </a:lnTo>
                    <a:lnTo>
                      <a:pt x="1356042" y="1667405"/>
                    </a:lnTo>
                    <a:lnTo>
                      <a:pt x="1353502" y="1663274"/>
                    </a:lnTo>
                    <a:lnTo>
                      <a:pt x="1350962" y="1659460"/>
                    </a:lnTo>
                    <a:lnTo>
                      <a:pt x="1349057" y="1655329"/>
                    </a:lnTo>
                    <a:lnTo>
                      <a:pt x="1347470" y="1650562"/>
                    </a:lnTo>
                    <a:lnTo>
                      <a:pt x="1346517" y="1645795"/>
                    </a:lnTo>
                    <a:lnTo>
                      <a:pt x="1345882" y="1641346"/>
                    </a:lnTo>
                    <a:lnTo>
                      <a:pt x="1345565" y="1635943"/>
                    </a:lnTo>
                    <a:lnTo>
                      <a:pt x="1345565" y="1582872"/>
                    </a:lnTo>
                    <a:lnTo>
                      <a:pt x="1345882" y="1577469"/>
                    </a:lnTo>
                    <a:lnTo>
                      <a:pt x="1346517" y="1572385"/>
                    </a:lnTo>
                    <a:lnTo>
                      <a:pt x="1347787" y="1567300"/>
                    </a:lnTo>
                    <a:lnTo>
                      <a:pt x="1349692" y="1562215"/>
                    </a:lnTo>
                    <a:lnTo>
                      <a:pt x="1352232" y="1557449"/>
                    </a:lnTo>
                    <a:lnTo>
                      <a:pt x="1354772" y="1553317"/>
                    </a:lnTo>
                    <a:lnTo>
                      <a:pt x="1357630" y="1549186"/>
                    </a:lnTo>
                    <a:lnTo>
                      <a:pt x="1361122" y="1545055"/>
                    </a:lnTo>
                    <a:lnTo>
                      <a:pt x="1365250" y="1541877"/>
                    </a:lnTo>
                    <a:lnTo>
                      <a:pt x="1369060" y="1538699"/>
                    </a:lnTo>
                    <a:lnTo>
                      <a:pt x="1373505" y="1535839"/>
                    </a:lnTo>
                    <a:lnTo>
                      <a:pt x="1378267" y="1533614"/>
                    </a:lnTo>
                    <a:lnTo>
                      <a:pt x="1383030" y="1532025"/>
                    </a:lnTo>
                    <a:lnTo>
                      <a:pt x="1388427" y="1530754"/>
                    </a:lnTo>
                    <a:lnTo>
                      <a:pt x="1393507" y="1529801"/>
                    </a:lnTo>
                    <a:lnTo>
                      <a:pt x="1399222" y="1529483"/>
                    </a:lnTo>
                    <a:lnTo>
                      <a:pt x="1516062" y="1529483"/>
                    </a:lnTo>
                    <a:lnTo>
                      <a:pt x="1521460" y="1529801"/>
                    </a:lnTo>
                    <a:lnTo>
                      <a:pt x="1526857" y="1530754"/>
                    </a:lnTo>
                    <a:lnTo>
                      <a:pt x="1531937" y="1532025"/>
                    </a:lnTo>
                    <a:lnTo>
                      <a:pt x="1537017" y="1533614"/>
                    </a:lnTo>
                    <a:lnTo>
                      <a:pt x="1541462" y="1535839"/>
                    </a:lnTo>
                    <a:lnTo>
                      <a:pt x="1545907" y="1538699"/>
                    </a:lnTo>
                    <a:lnTo>
                      <a:pt x="1550035" y="1541877"/>
                    </a:lnTo>
                    <a:lnTo>
                      <a:pt x="1553845" y="1545055"/>
                    </a:lnTo>
                    <a:lnTo>
                      <a:pt x="1557020" y="1549186"/>
                    </a:lnTo>
                    <a:lnTo>
                      <a:pt x="1560512" y="1553317"/>
                    </a:lnTo>
                    <a:lnTo>
                      <a:pt x="1563052" y="1557449"/>
                    </a:lnTo>
                    <a:lnTo>
                      <a:pt x="1565275" y="1562215"/>
                    </a:lnTo>
                    <a:lnTo>
                      <a:pt x="1566862" y="1567300"/>
                    </a:lnTo>
                    <a:lnTo>
                      <a:pt x="1568132" y="1572385"/>
                    </a:lnTo>
                    <a:lnTo>
                      <a:pt x="1569085" y="1577469"/>
                    </a:lnTo>
                    <a:lnTo>
                      <a:pt x="1569402" y="1582872"/>
                    </a:lnTo>
                    <a:lnTo>
                      <a:pt x="1569402" y="1635943"/>
                    </a:lnTo>
                    <a:lnTo>
                      <a:pt x="1569085" y="1641346"/>
                    </a:lnTo>
                    <a:lnTo>
                      <a:pt x="1568450" y="1645795"/>
                    </a:lnTo>
                    <a:lnTo>
                      <a:pt x="1567180" y="1650562"/>
                    </a:lnTo>
                    <a:lnTo>
                      <a:pt x="1565910" y="1655329"/>
                    </a:lnTo>
                    <a:lnTo>
                      <a:pt x="1564005" y="1659460"/>
                    </a:lnTo>
                    <a:lnTo>
                      <a:pt x="1561782" y="1663274"/>
                    </a:lnTo>
                    <a:lnTo>
                      <a:pt x="1558607" y="1667405"/>
                    </a:lnTo>
                    <a:lnTo>
                      <a:pt x="1555750" y="1670901"/>
                    </a:lnTo>
                    <a:lnTo>
                      <a:pt x="1552575" y="1674079"/>
                    </a:lnTo>
                    <a:lnTo>
                      <a:pt x="1549082" y="1677256"/>
                    </a:lnTo>
                    <a:lnTo>
                      <a:pt x="1545272" y="1680117"/>
                    </a:lnTo>
                    <a:lnTo>
                      <a:pt x="1541145" y="1682341"/>
                    </a:lnTo>
                    <a:lnTo>
                      <a:pt x="1537017" y="1684248"/>
                    </a:lnTo>
                    <a:lnTo>
                      <a:pt x="1532255" y="1685837"/>
                    </a:lnTo>
                    <a:lnTo>
                      <a:pt x="1527810" y="1687108"/>
                    </a:lnTo>
                    <a:lnTo>
                      <a:pt x="1523047" y="1688379"/>
                    </a:lnTo>
                    <a:lnTo>
                      <a:pt x="1523047" y="2043989"/>
                    </a:lnTo>
                    <a:lnTo>
                      <a:pt x="1528445" y="2041129"/>
                    </a:lnTo>
                    <a:lnTo>
                      <a:pt x="1533525" y="2038269"/>
                    </a:lnTo>
                    <a:lnTo>
                      <a:pt x="1538605" y="2034773"/>
                    </a:lnTo>
                    <a:lnTo>
                      <a:pt x="1543685" y="2031278"/>
                    </a:lnTo>
                    <a:lnTo>
                      <a:pt x="1548765" y="2027782"/>
                    </a:lnTo>
                    <a:lnTo>
                      <a:pt x="1553527" y="2023968"/>
                    </a:lnTo>
                    <a:lnTo>
                      <a:pt x="1558290" y="2019519"/>
                    </a:lnTo>
                    <a:lnTo>
                      <a:pt x="1563052" y="2015388"/>
                    </a:lnTo>
                    <a:lnTo>
                      <a:pt x="1567497" y="2010621"/>
                    </a:lnTo>
                    <a:lnTo>
                      <a:pt x="1572260" y="2005854"/>
                    </a:lnTo>
                    <a:lnTo>
                      <a:pt x="1576705" y="2001087"/>
                    </a:lnTo>
                    <a:lnTo>
                      <a:pt x="1580832" y="1995685"/>
                    </a:lnTo>
                    <a:lnTo>
                      <a:pt x="1585277" y="1990282"/>
                    </a:lnTo>
                    <a:lnTo>
                      <a:pt x="1589405" y="1984244"/>
                    </a:lnTo>
                    <a:lnTo>
                      <a:pt x="1597660" y="1972168"/>
                    </a:lnTo>
                    <a:lnTo>
                      <a:pt x="1605280" y="1959457"/>
                    </a:lnTo>
                    <a:lnTo>
                      <a:pt x="1612900" y="1945474"/>
                    </a:lnTo>
                    <a:lnTo>
                      <a:pt x="1620202" y="1930537"/>
                    </a:lnTo>
                    <a:lnTo>
                      <a:pt x="1626870" y="1915283"/>
                    </a:lnTo>
                    <a:lnTo>
                      <a:pt x="1633537" y="1899076"/>
                    </a:lnTo>
                    <a:lnTo>
                      <a:pt x="1639570" y="1881597"/>
                    </a:lnTo>
                    <a:lnTo>
                      <a:pt x="1645602" y="1863801"/>
                    </a:lnTo>
                    <a:lnTo>
                      <a:pt x="1651000" y="1844733"/>
                    </a:lnTo>
                    <a:lnTo>
                      <a:pt x="1656397" y="1825030"/>
                    </a:lnTo>
                    <a:lnTo>
                      <a:pt x="1661160" y="1804691"/>
                    </a:lnTo>
                    <a:lnTo>
                      <a:pt x="1665922" y="1783399"/>
                    </a:lnTo>
                    <a:lnTo>
                      <a:pt x="1670050" y="1761154"/>
                    </a:lnTo>
                    <a:lnTo>
                      <a:pt x="1673860" y="1738273"/>
                    </a:lnTo>
                    <a:lnTo>
                      <a:pt x="1677987" y="1714756"/>
                    </a:lnTo>
                    <a:lnTo>
                      <a:pt x="1681162" y="1690286"/>
                    </a:lnTo>
                    <a:lnTo>
                      <a:pt x="1684337" y="1665180"/>
                    </a:lnTo>
                    <a:lnTo>
                      <a:pt x="1687195" y="1639121"/>
                    </a:lnTo>
                    <a:lnTo>
                      <a:pt x="1689735" y="1612427"/>
                    </a:lnTo>
                    <a:lnTo>
                      <a:pt x="1691957" y="1585097"/>
                    </a:lnTo>
                    <a:lnTo>
                      <a:pt x="1693862" y="1556813"/>
                    </a:lnTo>
                    <a:lnTo>
                      <a:pt x="1695450" y="1527894"/>
                    </a:lnTo>
                    <a:lnTo>
                      <a:pt x="1696720" y="1498021"/>
                    </a:lnTo>
                    <a:lnTo>
                      <a:pt x="1697672" y="1467831"/>
                    </a:lnTo>
                    <a:lnTo>
                      <a:pt x="1698942" y="1436687"/>
                    </a:lnTo>
                    <a:lnTo>
                      <a:pt x="1738312" y="1438912"/>
                    </a:lnTo>
                    <a:lnTo>
                      <a:pt x="1774825" y="1441454"/>
                    </a:lnTo>
                    <a:lnTo>
                      <a:pt x="1835150" y="1446221"/>
                    </a:lnTo>
                    <a:lnTo>
                      <a:pt x="1875472" y="1449399"/>
                    </a:lnTo>
                    <a:lnTo>
                      <a:pt x="1890077" y="1450670"/>
                    </a:lnTo>
                    <a:lnTo>
                      <a:pt x="1901190" y="1450988"/>
                    </a:lnTo>
                    <a:lnTo>
                      <a:pt x="1912620" y="1451941"/>
                    </a:lnTo>
                    <a:lnTo>
                      <a:pt x="1923415" y="1453212"/>
                    </a:lnTo>
                    <a:lnTo>
                      <a:pt x="1934210" y="1455119"/>
                    </a:lnTo>
                    <a:lnTo>
                      <a:pt x="1945005" y="1457662"/>
                    </a:lnTo>
                    <a:lnTo>
                      <a:pt x="1955482" y="1460522"/>
                    </a:lnTo>
                    <a:lnTo>
                      <a:pt x="1965642" y="1464017"/>
                    </a:lnTo>
                    <a:lnTo>
                      <a:pt x="1975485" y="1468149"/>
                    </a:lnTo>
                    <a:lnTo>
                      <a:pt x="1985327" y="1472598"/>
                    </a:lnTo>
                    <a:lnTo>
                      <a:pt x="1994852" y="1477047"/>
                    </a:lnTo>
                    <a:lnTo>
                      <a:pt x="2004060" y="1482767"/>
                    </a:lnTo>
                    <a:lnTo>
                      <a:pt x="2012950" y="1488170"/>
                    </a:lnTo>
                    <a:lnTo>
                      <a:pt x="2021522" y="1494526"/>
                    </a:lnTo>
                    <a:lnTo>
                      <a:pt x="2029777" y="1500881"/>
                    </a:lnTo>
                    <a:lnTo>
                      <a:pt x="2038032" y="1507873"/>
                    </a:lnTo>
                    <a:lnTo>
                      <a:pt x="2045652" y="1515182"/>
                    </a:lnTo>
                    <a:lnTo>
                      <a:pt x="2052637" y="1522809"/>
                    </a:lnTo>
                    <a:lnTo>
                      <a:pt x="2059622" y="1530754"/>
                    </a:lnTo>
                    <a:lnTo>
                      <a:pt x="2065972" y="1539334"/>
                    </a:lnTo>
                    <a:lnTo>
                      <a:pt x="2072322" y="1547597"/>
                    </a:lnTo>
                    <a:lnTo>
                      <a:pt x="2078037" y="1556495"/>
                    </a:lnTo>
                    <a:lnTo>
                      <a:pt x="2083435" y="1566029"/>
                    </a:lnTo>
                    <a:lnTo>
                      <a:pt x="2088197" y="1575563"/>
                    </a:lnTo>
                    <a:lnTo>
                      <a:pt x="2092642" y="1585414"/>
                    </a:lnTo>
                    <a:lnTo>
                      <a:pt x="2096452" y="1595266"/>
                    </a:lnTo>
                    <a:lnTo>
                      <a:pt x="2099945" y="1605117"/>
                    </a:lnTo>
                    <a:lnTo>
                      <a:pt x="2103120" y="1615605"/>
                    </a:lnTo>
                    <a:lnTo>
                      <a:pt x="2105660" y="1626410"/>
                    </a:lnTo>
                    <a:lnTo>
                      <a:pt x="2107247" y="1637215"/>
                    </a:lnTo>
                    <a:lnTo>
                      <a:pt x="2108835" y="1648337"/>
                    </a:lnTo>
                    <a:lnTo>
                      <a:pt x="2109470" y="1659460"/>
                    </a:lnTo>
                    <a:lnTo>
                      <a:pt x="2109787" y="1670901"/>
                    </a:lnTo>
                    <a:lnTo>
                      <a:pt x="2109787" y="1949605"/>
                    </a:lnTo>
                    <a:lnTo>
                      <a:pt x="2109787" y="1955325"/>
                    </a:lnTo>
                    <a:lnTo>
                      <a:pt x="2108835" y="1960728"/>
                    </a:lnTo>
                    <a:lnTo>
                      <a:pt x="2107882" y="1966448"/>
                    </a:lnTo>
                    <a:lnTo>
                      <a:pt x="2106295" y="1971850"/>
                    </a:lnTo>
                    <a:lnTo>
                      <a:pt x="2104072" y="1976935"/>
                    </a:lnTo>
                    <a:lnTo>
                      <a:pt x="2101532" y="1982020"/>
                    </a:lnTo>
                    <a:lnTo>
                      <a:pt x="2098675" y="1987105"/>
                    </a:lnTo>
                    <a:lnTo>
                      <a:pt x="2095182" y="1992189"/>
                    </a:lnTo>
                    <a:lnTo>
                      <a:pt x="2091690" y="1996956"/>
                    </a:lnTo>
                    <a:lnTo>
                      <a:pt x="2087245" y="2002041"/>
                    </a:lnTo>
                    <a:lnTo>
                      <a:pt x="2082800" y="2006490"/>
                    </a:lnTo>
                    <a:lnTo>
                      <a:pt x="2077720" y="2010939"/>
                    </a:lnTo>
                    <a:lnTo>
                      <a:pt x="2072322" y="2015706"/>
                    </a:lnTo>
                    <a:lnTo>
                      <a:pt x="2066607" y="2019837"/>
                    </a:lnTo>
                    <a:lnTo>
                      <a:pt x="2060575" y="2024286"/>
                    </a:lnTo>
                    <a:lnTo>
                      <a:pt x="2053907" y="2028418"/>
                    </a:lnTo>
                    <a:lnTo>
                      <a:pt x="2047240" y="2032549"/>
                    </a:lnTo>
                    <a:lnTo>
                      <a:pt x="2039937" y="2036680"/>
                    </a:lnTo>
                    <a:lnTo>
                      <a:pt x="2032317" y="2040494"/>
                    </a:lnTo>
                    <a:lnTo>
                      <a:pt x="2024697" y="2044307"/>
                    </a:lnTo>
                    <a:lnTo>
                      <a:pt x="2016442" y="2048121"/>
                    </a:lnTo>
                    <a:lnTo>
                      <a:pt x="2007870" y="2051934"/>
                    </a:lnTo>
                    <a:lnTo>
                      <a:pt x="1999297" y="2055430"/>
                    </a:lnTo>
                    <a:lnTo>
                      <a:pt x="1990090" y="2058926"/>
                    </a:lnTo>
                    <a:lnTo>
                      <a:pt x="1970722" y="2065599"/>
                    </a:lnTo>
                    <a:lnTo>
                      <a:pt x="1950402" y="2071955"/>
                    </a:lnTo>
                    <a:lnTo>
                      <a:pt x="1929130" y="2077675"/>
                    </a:lnTo>
                    <a:lnTo>
                      <a:pt x="1907222" y="2083396"/>
                    </a:lnTo>
                    <a:lnTo>
                      <a:pt x="1883727" y="2088480"/>
                    </a:lnTo>
                    <a:lnTo>
                      <a:pt x="1859597" y="2093565"/>
                    </a:lnTo>
                    <a:lnTo>
                      <a:pt x="1834515" y="2098014"/>
                    </a:lnTo>
                    <a:lnTo>
                      <a:pt x="1809115" y="2102146"/>
                    </a:lnTo>
                    <a:lnTo>
                      <a:pt x="1782762" y="2105959"/>
                    </a:lnTo>
                    <a:lnTo>
                      <a:pt x="1755457" y="2109455"/>
                    </a:lnTo>
                    <a:lnTo>
                      <a:pt x="1728152" y="2112633"/>
                    </a:lnTo>
                    <a:lnTo>
                      <a:pt x="1700212" y="2115175"/>
                    </a:lnTo>
                    <a:lnTo>
                      <a:pt x="1671637" y="2118035"/>
                    </a:lnTo>
                    <a:lnTo>
                      <a:pt x="1642745" y="2119942"/>
                    </a:lnTo>
                    <a:lnTo>
                      <a:pt x="1613535" y="2121849"/>
                    </a:lnTo>
                    <a:lnTo>
                      <a:pt x="1584325" y="2123120"/>
                    </a:lnTo>
                    <a:lnTo>
                      <a:pt x="1554480" y="2124391"/>
                    </a:lnTo>
                    <a:lnTo>
                      <a:pt x="1524635" y="2125027"/>
                    </a:lnTo>
                    <a:lnTo>
                      <a:pt x="1494790" y="2125344"/>
                    </a:lnTo>
                    <a:lnTo>
                      <a:pt x="1464945" y="2125662"/>
                    </a:lnTo>
                    <a:lnTo>
                      <a:pt x="1435100" y="2125344"/>
                    </a:lnTo>
                    <a:lnTo>
                      <a:pt x="1404937" y="2125027"/>
                    </a:lnTo>
                    <a:lnTo>
                      <a:pt x="1375092" y="2124391"/>
                    </a:lnTo>
                    <a:lnTo>
                      <a:pt x="1344930" y="2123120"/>
                    </a:lnTo>
                    <a:lnTo>
                      <a:pt x="1315085" y="2121849"/>
                    </a:lnTo>
                    <a:lnTo>
                      <a:pt x="1285557" y="2119942"/>
                    </a:lnTo>
                    <a:lnTo>
                      <a:pt x="1256030" y="2118035"/>
                    </a:lnTo>
                    <a:lnTo>
                      <a:pt x="1227455" y="2115175"/>
                    </a:lnTo>
                    <a:lnTo>
                      <a:pt x="1198562" y="2112633"/>
                    </a:lnTo>
                    <a:lnTo>
                      <a:pt x="1170622" y="2109455"/>
                    </a:lnTo>
                    <a:lnTo>
                      <a:pt x="1142682" y="2105959"/>
                    </a:lnTo>
                    <a:lnTo>
                      <a:pt x="1116012" y="2102146"/>
                    </a:lnTo>
                    <a:lnTo>
                      <a:pt x="1089660" y="2098014"/>
                    </a:lnTo>
                    <a:lnTo>
                      <a:pt x="1064260" y="2093565"/>
                    </a:lnTo>
                    <a:lnTo>
                      <a:pt x="1039177" y="2088480"/>
                    </a:lnTo>
                    <a:lnTo>
                      <a:pt x="1015364" y="2083396"/>
                    </a:lnTo>
                    <a:lnTo>
                      <a:pt x="992187" y="2077675"/>
                    </a:lnTo>
                    <a:lnTo>
                      <a:pt x="970597" y="2071955"/>
                    </a:lnTo>
                    <a:lnTo>
                      <a:pt x="949642" y="2065599"/>
                    </a:lnTo>
                    <a:lnTo>
                      <a:pt x="929639" y="2058926"/>
                    </a:lnTo>
                    <a:lnTo>
                      <a:pt x="910907" y="2051934"/>
                    </a:lnTo>
                    <a:lnTo>
                      <a:pt x="902334" y="2048121"/>
                    </a:lnTo>
                    <a:lnTo>
                      <a:pt x="893762" y="2044307"/>
                    </a:lnTo>
                    <a:lnTo>
                      <a:pt x="885507" y="2040494"/>
                    </a:lnTo>
                    <a:lnTo>
                      <a:pt x="877569" y="2036680"/>
                    </a:lnTo>
                    <a:lnTo>
                      <a:pt x="870584" y="2032549"/>
                    </a:lnTo>
                    <a:lnTo>
                      <a:pt x="863282" y="2028418"/>
                    </a:lnTo>
                    <a:lnTo>
                      <a:pt x="856614" y="2024286"/>
                    </a:lnTo>
                    <a:lnTo>
                      <a:pt x="850264" y="2019837"/>
                    </a:lnTo>
                    <a:lnTo>
                      <a:pt x="844232" y="2015706"/>
                    </a:lnTo>
                    <a:lnTo>
                      <a:pt x="838517" y="2010939"/>
                    </a:lnTo>
                    <a:lnTo>
                      <a:pt x="833437" y="2006490"/>
                    </a:lnTo>
                    <a:lnTo>
                      <a:pt x="828674" y="2002041"/>
                    </a:lnTo>
                    <a:lnTo>
                      <a:pt x="824229" y="1996956"/>
                    </a:lnTo>
                    <a:lnTo>
                      <a:pt x="820419" y="1992189"/>
                    </a:lnTo>
                    <a:lnTo>
                      <a:pt x="816609" y="1987105"/>
                    </a:lnTo>
                    <a:lnTo>
                      <a:pt x="813752" y="1982020"/>
                    </a:lnTo>
                    <a:lnTo>
                      <a:pt x="811212" y="1976935"/>
                    </a:lnTo>
                    <a:lnTo>
                      <a:pt x="808989" y="1971850"/>
                    </a:lnTo>
                    <a:lnTo>
                      <a:pt x="807084" y="1966448"/>
                    </a:lnTo>
                    <a:lnTo>
                      <a:pt x="805814" y="1960728"/>
                    </a:lnTo>
                    <a:lnTo>
                      <a:pt x="805179" y="1955325"/>
                    </a:lnTo>
                    <a:lnTo>
                      <a:pt x="804862" y="1949605"/>
                    </a:lnTo>
                    <a:lnTo>
                      <a:pt x="804862" y="1670901"/>
                    </a:lnTo>
                    <a:lnTo>
                      <a:pt x="805179" y="1659460"/>
                    </a:lnTo>
                    <a:lnTo>
                      <a:pt x="806132" y="1648337"/>
                    </a:lnTo>
                    <a:lnTo>
                      <a:pt x="807402" y="1637215"/>
                    </a:lnTo>
                    <a:lnTo>
                      <a:pt x="809624" y="1626410"/>
                    </a:lnTo>
                    <a:lnTo>
                      <a:pt x="812164" y="1615605"/>
                    </a:lnTo>
                    <a:lnTo>
                      <a:pt x="815022" y="1605117"/>
                    </a:lnTo>
                    <a:lnTo>
                      <a:pt x="818197" y="1595266"/>
                    </a:lnTo>
                    <a:lnTo>
                      <a:pt x="822324" y="1585414"/>
                    </a:lnTo>
                    <a:lnTo>
                      <a:pt x="826769" y="1575563"/>
                    </a:lnTo>
                    <a:lnTo>
                      <a:pt x="831849" y="1566029"/>
                    </a:lnTo>
                    <a:lnTo>
                      <a:pt x="836929" y="1556495"/>
                    </a:lnTo>
                    <a:lnTo>
                      <a:pt x="842327" y="1547597"/>
                    </a:lnTo>
                    <a:lnTo>
                      <a:pt x="848677" y="1539334"/>
                    </a:lnTo>
                    <a:lnTo>
                      <a:pt x="855344" y="1530754"/>
                    </a:lnTo>
                    <a:lnTo>
                      <a:pt x="862012" y="1522809"/>
                    </a:lnTo>
                    <a:lnTo>
                      <a:pt x="869632" y="1515182"/>
                    </a:lnTo>
                    <a:lnTo>
                      <a:pt x="876934" y="1507873"/>
                    </a:lnTo>
                    <a:lnTo>
                      <a:pt x="884872" y="1500881"/>
                    </a:lnTo>
                    <a:lnTo>
                      <a:pt x="893444" y="1494526"/>
                    </a:lnTo>
                    <a:lnTo>
                      <a:pt x="902017" y="1488170"/>
                    </a:lnTo>
                    <a:lnTo>
                      <a:pt x="910907" y="1482767"/>
                    </a:lnTo>
                    <a:lnTo>
                      <a:pt x="920114" y="1477047"/>
                    </a:lnTo>
                    <a:lnTo>
                      <a:pt x="929639" y="1472598"/>
                    </a:lnTo>
                    <a:lnTo>
                      <a:pt x="939482" y="1468149"/>
                    </a:lnTo>
                    <a:lnTo>
                      <a:pt x="949324" y="1464017"/>
                    </a:lnTo>
                    <a:lnTo>
                      <a:pt x="959802" y="1460522"/>
                    </a:lnTo>
                    <a:lnTo>
                      <a:pt x="969962" y="1457662"/>
                    </a:lnTo>
                    <a:lnTo>
                      <a:pt x="980439" y="1455119"/>
                    </a:lnTo>
                    <a:lnTo>
                      <a:pt x="991234" y="1453212"/>
                    </a:lnTo>
                    <a:lnTo>
                      <a:pt x="1002347" y="1451941"/>
                    </a:lnTo>
                    <a:lnTo>
                      <a:pt x="1013459" y="1450988"/>
                    </a:lnTo>
                    <a:lnTo>
                      <a:pt x="1024889" y="1450670"/>
                    </a:lnTo>
                    <a:lnTo>
                      <a:pt x="1039177" y="1449399"/>
                    </a:lnTo>
                    <a:lnTo>
                      <a:pt x="1079500" y="1446221"/>
                    </a:lnTo>
                    <a:lnTo>
                      <a:pt x="1140142" y="1441454"/>
                    </a:lnTo>
                    <a:lnTo>
                      <a:pt x="1176655" y="1438912"/>
                    </a:lnTo>
                    <a:lnTo>
                      <a:pt x="1216342" y="1436687"/>
                    </a:lnTo>
                    <a:close/>
                    <a:moveTo>
                      <a:pt x="1249771" y="769392"/>
                    </a:moveTo>
                    <a:lnTo>
                      <a:pt x="1245966" y="770028"/>
                    </a:lnTo>
                    <a:lnTo>
                      <a:pt x="1242477" y="770663"/>
                    </a:lnTo>
                    <a:lnTo>
                      <a:pt x="1239306" y="771933"/>
                    </a:lnTo>
                    <a:lnTo>
                      <a:pt x="1235818" y="773839"/>
                    </a:lnTo>
                    <a:lnTo>
                      <a:pt x="1232647" y="775427"/>
                    </a:lnTo>
                    <a:lnTo>
                      <a:pt x="1229476" y="777650"/>
                    </a:lnTo>
                    <a:lnTo>
                      <a:pt x="1226621" y="780191"/>
                    </a:lnTo>
                    <a:lnTo>
                      <a:pt x="1223450" y="782732"/>
                    </a:lnTo>
                    <a:lnTo>
                      <a:pt x="1217425" y="789084"/>
                    </a:lnTo>
                    <a:lnTo>
                      <a:pt x="1211717" y="796071"/>
                    </a:lnTo>
                    <a:lnTo>
                      <a:pt x="1206009" y="803376"/>
                    </a:lnTo>
                    <a:lnTo>
                      <a:pt x="1194275" y="819574"/>
                    </a:lnTo>
                    <a:lnTo>
                      <a:pt x="1186030" y="831008"/>
                    </a:lnTo>
                    <a:lnTo>
                      <a:pt x="1177785" y="843395"/>
                    </a:lnTo>
                    <a:lnTo>
                      <a:pt x="1169857" y="855781"/>
                    </a:lnTo>
                    <a:lnTo>
                      <a:pt x="1161929" y="868803"/>
                    </a:lnTo>
                    <a:lnTo>
                      <a:pt x="1159075" y="881507"/>
                    </a:lnTo>
                    <a:lnTo>
                      <a:pt x="1156856" y="894212"/>
                    </a:lnTo>
                    <a:lnTo>
                      <a:pt x="1154636" y="907233"/>
                    </a:lnTo>
                    <a:lnTo>
                      <a:pt x="1152733" y="920573"/>
                    </a:lnTo>
                    <a:lnTo>
                      <a:pt x="1151465" y="933595"/>
                    </a:lnTo>
                    <a:lnTo>
                      <a:pt x="1150513" y="947569"/>
                    </a:lnTo>
                    <a:lnTo>
                      <a:pt x="1149879" y="960909"/>
                    </a:lnTo>
                    <a:lnTo>
                      <a:pt x="1149879" y="974566"/>
                    </a:lnTo>
                    <a:lnTo>
                      <a:pt x="1149879" y="984412"/>
                    </a:lnTo>
                    <a:lnTo>
                      <a:pt x="1150196" y="994258"/>
                    </a:lnTo>
                    <a:lnTo>
                      <a:pt x="1151147" y="1003786"/>
                    </a:lnTo>
                    <a:lnTo>
                      <a:pt x="1151782" y="1013314"/>
                    </a:lnTo>
                    <a:lnTo>
                      <a:pt x="1153050" y="1023160"/>
                    </a:lnTo>
                    <a:lnTo>
                      <a:pt x="1154319" y="1032688"/>
                    </a:lnTo>
                    <a:lnTo>
                      <a:pt x="1156538" y="1042216"/>
                    </a:lnTo>
                    <a:lnTo>
                      <a:pt x="1158124" y="1051427"/>
                    </a:lnTo>
                    <a:lnTo>
                      <a:pt x="1160344" y="1060637"/>
                    </a:lnTo>
                    <a:lnTo>
                      <a:pt x="1162564" y="1069848"/>
                    </a:lnTo>
                    <a:lnTo>
                      <a:pt x="1165101" y="1079058"/>
                    </a:lnTo>
                    <a:lnTo>
                      <a:pt x="1168272" y="1088269"/>
                    </a:lnTo>
                    <a:lnTo>
                      <a:pt x="1171126" y="1096844"/>
                    </a:lnTo>
                    <a:lnTo>
                      <a:pt x="1174297" y="1106055"/>
                    </a:lnTo>
                    <a:lnTo>
                      <a:pt x="1177468" y="1114948"/>
                    </a:lnTo>
                    <a:lnTo>
                      <a:pt x="1181274" y="1123523"/>
                    </a:lnTo>
                    <a:lnTo>
                      <a:pt x="1184762" y="1132099"/>
                    </a:lnTo>
                    <a:lnTo>
                      <a:pt x="1188884" y="1140356"/>
                    </a:lnTo>
                    <a:lnTo>
                      <a:pt x="1193007" y="1148932"/>
                    </a:lnTo>
                    <a:lnTo>
                      <a:pt x="1197129" y="1157189"/>
                    </a:lnTo>
                    <a:lnTo>
                      <a:pt x="1206326" y="1173387"/>
                    </a:lnTo>
                    <a:lnTo>
                      <a:pt x="1215839" y="1188950"/>
                    </a:lnTo>
                    <a:lnTo>
                      <a:pt x="1225987" y="1204513"/>
                    </a:lnTo>
                    <a:lnTo>
                      <a:pt x="1236769" y="1219123"/>
                    </a:lnTo>
                    <a:lnTo>
                      <a:pt x="1247551" y="1233097"/>
                    </a:lnTo>
                    <a:lnTo>
                      <a:pt x="1258967" y="1246437"/>
                    </a:lnTo>
                    <a:lnTo>
                      <a:pt x="1271018" y="1259776"/>
                    </a:lnTo>
                    <a:lnTo>
                      <a:pt x="1283068" y="1271845"/>
                    </a:lnTo>
                    <a:lnTo>
                      <a:pt x="1295436" y="1283597"/>
                    </a:lnTo>
                    <a:lnTo>
                      <a:pt x="1308121" y="1294395"/>
                    </a:lnTo>
                    <a:lnTo>
                      <a:pt x="1320805" y="1304241"/>
                    </a:lnTo>
                    <a:lnTo>
                      <a:pt x="1333490" y="1313769"/>
                    </a:lnTo>
                    <a:lnTo>
                      <a:pt x="1346175" y="1322662"/>
                    </a:lnTo>
                    <a:lnTo>
                      <a:pt x="1359177" y="1330602"/>
                    </a:lnTo>
                    <a:lnTo>
                      <a:pt x="1371861" y="1337272"/>
                    </a:lnTo>
                    <a:lnTo>
                      <a:pt x="1384863" y="1343624"/>
                    </a:lnTo>
                    <a:lnTo>
                      <a:pt x="1397548" y="1348706"/>
                    </a:lnTo>
                    <a:lnTo>
                      <a:pt x="1403890" y="1350929"/>
                    </a:lnTo>
                    <a:lnTo>
                      <a:pt x="1410233" y="1353470"/>
                    </a:lnTo>
                    <a:lnTo>
                      <a:pt x="1416258" y="1355058"/>
                    </a:lnTo>
                    <a:lnTo>
                      <a:pt x="1422600" y="1356646"/>
                    </a:lnTo>
                    <a:lnTo>
                      <a:pt x="1428308" y="1358234"/>
                    </a:lnTo>
                    <a:lnTo>
                      <a:pt x="1434334" y="1359187"/>
                    </a:lnTo>
                    <a:lnTo>
                      <a:pt x="1440042" y="1360140"/>
                    </a:lnTo>
                    <a:lnTo>
                      <a:pt x="1446067" y="1360775"/>
                    </a:lnTo>
                    <a:lnTo>
                      <a:pt x="1451775" y="1361093"/>
                    </a:lnTo>
                    <a:lnTo>
                      <a:pt x="1457483" y="1361093"/>
                    </a:lnTo>
                    <a:lnTo>
                      <a:pt x="1462874" y="1361093"/>
                    </a:lnTo>
                    <a:lnTo>
                      <a:pt x="1468900" y="1360775"/>
                    </a:lnTo>
                    <a:lnTo>
                      <a:pt x="1474291" y="1360140"/>
                    </a:lnTo>
                    <a:lnTo>
                      <a:pt x="1480316" y="1359187"/>
                    </a:lnTo>
                    <a:lnTo>
                      <a:pt x="1486341" y="1358234"/>
                    </a:lnTo>
                    <a:lnTo>
                      <a:pt x="1492366" y="1356646"/>
                    </a:lnTo>
                    <a:lnTo>
                      <a:pt x="1498392" y="1355058"/>
                    </a:lnTo>
                    <a:lnTo>
                      <a:pt x="1504734" y="1353470"/>
                    </a:lnTo>
                    <a:lnTo>
                      <a:pt x="1510759" y="1350929"/>
                    </a:lnTo>
                    <a:lnTo>
                      <a:pt x="1517101" y="1348706"/>
                    </a:lnTo>
                    <a:lnTo>
                      <a:pt x="1529786" y="1343624"/>
                    </a:lnTo>
                    <a:lnTo>
                      <a:pt x="1542471" y="1337272"/>
                    </a:lnTo>
                    <a:lnTo>
                      <a:pt x="1555473" y="1330602"/>
                    </a:lnTo>
                    <a:lnTo>
                      <a:pt x="1568157" y="1322662"/>
                    </a:lnTo>
                    <a:lnTo>
                      <a:pt x="1581159" y="1313769"/>
                    </a:lnTo>
                    <a:lnTo>
                      <a:pt x="1593844" y="1304241"/>
                    </a:lnTo>
                    <a:lnTo>
                      <a:pt x="1606846" y="1294395"/>
                    </a:lnTo>
                    <a:lnTo>
                      <a:pt x="1619531" y="1283597"/>
                    </a:lnTo>
                    <a:lnTo>
                      <a:pt x="1631581" y="1271845"/>
                    </a:lnTo>
                    <a:lnTo>
                      <a:pt x="1643949" y="1259776"/>
                    </a:lnTo>
                    <a:lnTo>
                      <a:pt x="1655682" y="1246437"/>
                    </a:lnTo>
                    <a:lnTo>
                      <a:pt x="1667098" y="1233097"/>
                    </a:lnTo>
                    <a:lnTo>
                      <a:pt x="1678197" y="1219123"/>
                    </a:lnTo>
                    <a:lnTo>
                      <a:pt x="1688662" y="1204513"/>
                    </a:lnTo>
                    <a:lnTo>
                      <a:pt x="1698810" y="1188950"/>
                    </a:lnTo>
                    <a:lnTo>
                      <a:pt x="1708324" y="1173387"/>
                    </a:lnTo>
                    <a:lnTo>
                      <a:pt x="1717203" y="1157189"/>
                    </a:lnTo>
                    <a:lnTo>
                      <a:pt x="1721643" y="1148932"/>
                    </a:lnTo>
                    <a:lnTo>
                      <a:pt x="1725765" y="1140356"/>
                    </a:lnTo>
                    <a:lnTo>
                      <a:pt x="1729570" y="1132099"/>
                    </a:lnTo>
                    <a:lnTo>
                      <a:pt x="1733693" y="1123523"/>
                    </a:lnTo>
                    <a:lnTo>
                      <a:pt x="1737181" y="1114948"/>
                    </a:lnTo>
                    <a:lnTo>
                      <a:pt x="1740352" y="1106055"/>
                    </a:lnTo>
                    <a:lnTo>
                      <a:pt x="1743524" y="1096844"/>
                    </a:lnTo>
                    <a:lnTo>
                      <a:pt x="1746695" y="1088269"/>
                    </a:lnTo>
                    <a:lnTo>
                      <a:pt x="1749232" y="1079058"/>
                    </a:lnTo>
                    <a:lnTo>
                      <a:pt x="1751769" y="1069848"/>
                    </a:lnTo>
                    <a:lnTo>
                      <a:pt x="1754306" y="1060637"/>
                    </a:lnTo>
                    <a:lnTo>
                      <a:pt x="1756525" y="1051427"/>
                    </a:lnTo>
                    <a:lnTo>
                      <a:pt x="1758428" y="1042216"/>
                    </a:lnTo>
                    <a:lnTo>
                      <a:pt x="1760014" y="1032688"/>
                    </a:lnTo>
                    <a:lnTo>
                      <a:pt x="1761599" y="1023160"/>
                    </a:lnTo>
                    <a:lnTo>
                      <a:pt x="1762551" y="1013314"/>
                    </a:lnTo>
                    <a:lnTo>
                      <a:pt x="1763502" y="1003786"/>
                    </a:lnTo>
                    <a:lnTo>
                      <a:pt x="1764136" y="994258"/>
                    </a:lnTo>
                    <a:lnTo>
                      <a:pt x="1764453" y="984412"/>
                    </a:lnTo>
                    <a:lnTo>
                      <a:pt x="1764771" y="974566"/>
                    </a:lnTo>
                    <a:lnTo>
                      <a:pt x="1764453" y="962815"/>
                    </a:lnTo>
                    <a:lnTo>
                      <a:pt x="1763819" y="951063"/>
                    </a:lnTo>
                    <a:lnTo>
                      <a:pt x="1748598" y="950745"/>
                    </a:lnTo>
                    <a:lnTo>
                      <a:pt x="1733059" y="949793"/>
                    </a:lnTo>
                    <a:lnTo>
                      <a:pt x="1716886" y="948840"/>
                    </a:lnTo>
                    <a:lnTo>
                      <a:pt x="1701030" y="947569"/>
                    </a:lnTo>
                    <a:lnTo>
                      <a:pt x="1684223" y="945664"/>
                    </a:lnTo>
                    <a:lnTo>
                      <a:pt x="1667732" y="943758"/>
                    </a:lnTo>
                    <a:lnTo>
                      <a:pt x="1650925" y="941852"/>
                    </a:lnTo>
                    <a:lnTo>
                      <a:pt x="1634435" y="939629"/>
                    </a:lnTo>
                    <a:lnTo>
                      <a:pt x="1617628" y="937406"/>
                    </a:lnTo>
                    <a:lnTo>
                      <a:pt x="1600503" y="934548"/>
                    </a:lnTo>
                    <a:lnTo>
                      <a:pt x="1584013" y="931689"/>
                    </a:lnTo>
                    <a:lnTo>
                      <a:pt x="1567206" y="928513"/>
                    </a:lnTo>
                    <a:lnTo>
                      <a:pt x="1550716" y="925337"/>
                    </a:lnTo>
                    <a:lnTo>
                      <a:pt x="1533909" y="921526"/>
                    </a:lnTo>
                    <a:lnTo>
                      <a:pt x="1517736" y="917714"/>
                    </a:lnTo>
                    <a:lnTo>
                      <a:pt x="1502197" y="913903"/>
                    </a:lnTo>
                    <a:lnTo>
                      <a:pt x="1486024" y="909457"/>
                    </a:lnTo>
                    <a:lnTo>
                      <a:pt x="1470802" y="905010"/>
                    </a:lnTo>
                    <a:lnTo>
                      <a:pt x="1456215" y="900564"/>
                    </a:lnTo>
                    <a:lnTo>
                      <a:pt x="1441310" y="895164"/>
                    </a:lnTo>
                    <a:lnTo>
                      <a:pt x="1427357" y="890400"/>
                    </a:lnTo>
                    <a:lnTo>
                      <a:pt x="1413721" y="884683"/>
                    </a:lnTo>
                    <a:lnTo>
                      <a:pt x="1400719" y="879284"/>
                    </a:lnTo>
                    <a:lnTo>
                      <a:pt x="1388352" y="873250"/>
                    </a:lnTo>
                    <a:lnTo>
                      <a:pt x="1376618" y="867533"/>
                    </a:lnTo>
                    <a:lnTo>
                      <a:pt x="1365519" y="861181"/>
                    </a:lnTo>
                    <a:lnTo>
                      <a:pt x="1355054" y="854828"/>
                    </a:lnTo>
                    <a:lnTo>
                      <a:pt x="1345541" y="848159"/>
                    </a:lnTo>
                    <a:lnTo>
                      <a:pt x="1336661" y="841171"/>
                    </a:lnTo>
                    <a:lnTo>
                      <a:pt x="1329051" y="834184"/>
                    </a:lnTo>
                    <a:lnTo>
                      <a:pt x="1324928" y="830690"/>
                    </a:lnTo>
                    <a:lnTo>
                      <a:pt x="1321757" y="826879"/>
                    </a:lnTo>
                    <a:lnTo>
                      <a:pt x="1318586" y="823068"/>
                    </a:lnTo>
                    <a:lnTo>
                      <a:pt x="1315414" y="819574"/>
                    </a:lnTo>
                    <a:lnTo>
                      <a:pt x="1309706" y="811634"/>
                    </a:lnTo>
                    <a:lnTo>
                      <a:pt x="1303681" y="804647"/>
                    </a:lnTo>
                    <a:lnTo>
                      <a:pt x="1298607" y="798612"/>
                    </a:lnTo>
                    <a:lnTo>
                      <a:pt x="1293216" y="792578"/>
                    </a:lnTo>
                    <a:lnTo>
                      <a:pt x="1288142" y="787813"/>
                    </a:lnTo>
                    <a:lnTo>
                      <a:pt x="1283386" y="783367"/>
                    </a:lnTo>
                    <a:lnTo>
                      <a:pt x="1278312" y="779873"/>
                    </a:lnTo>
                    <a:lnTo>
                      <a:pt x="1273872" y="777015"/>
                    </a:lnTo>
                    <a:lnTo>
                      <a:pt x="1269432" y="774474"/>
                    </a:lnTo>
                    <a:lnTo>
                      <a:pt x="1265310" y="772251"/>
                    </a:lnTo>
                    <a:lnTo>
                      <a:pt x="1261187" y="770980"/>
                    </a:lnTo>
                    <a:lnTo>
                      <a:pt x="1257065" y="770028"/>
                    </a:lnTo>
                    <a:lnTo>
                      <a:pt x="1253576" y="769392"/>
                    </a:lnTo>
                    <a:lnTo>
                      <a:pt x="1249771" y="769392"/>
                    </a:lnTo>
                    <a:close/>
                    <a:moveTo>
                      <a:pt x="1457483" y="500062"/>
                    </a:moveTo>
                    <a:lnTo>
                      <a:pt x="1467631" y="500380"/>
                    </a:lnTo>
                    <a:lnTo>
                      <a:pt x="1477462" y="500697"/>
                    </a:lnTo>
                    <a:lnTo>
                      <a:pt x="1487609" y="501650"/>
                    </a:lnTo>
                    <a:lnTo>
                      <a:pt x="1497757" y="502603"/>
                    </a:lnTo>
                    <a:lnTo>
                      <a:pt x="1507588" y="503874"/>
                    </a:lnTo>
                    <a:lnTo>
                      <a:pt x="1517419" y="505462"/>
                    </a:lnTo>
                    <a:lnTo>
                      <a:pt x="1527249" y="507685"/>
                    </a:lnTo>
                    <a:lnTo>
                      <a:pt x="1537080" y="509908"/>
                    </a:lnTo>
                    <a:lnTo>
                      <a:pt x="1546276" y="512449"/>
                    </a:lnTo>
                    <a:lnTo>
                      <a:pt x="1556107" y="514990"/>
                    </a:lnTo>
                    <a:lnTo>
                      <a:pt x="1565303" y="518483"/>
                    </a:lnTo>
                    <a:lnTo>
                      <a:pt x="1574817" y="521659"/>
                    </a:lnTo>
                    <a:lnTo>
                      <a:pt x="1584013" y="525153"/>
                    </a:lnTo>
                    <a:lnTo>
                      <a:pt x="1592893" y="528964"/>
                    </a:lnTo>
                    <a:lnTo>
                      <a:pt x="1602089" y="533093"/>
                    </a:lnTo>
                    <a:lnTo>
                      <a:pt x="1610968" y="537540"/>
                    </a:lnTo>
                    <a:lnTo>
                      <a:pt x="1619848" y="542304"/>
                    </a:lnTo>
                    <a:lnTo>
                      <a:pt x="1628410" y="547068"/>
                    </a:lnTo>
                    <a:lnTo>
                      <a:pt x="1636972" y="552150"/>
                    </a:lnTo>
                    <a:lnTo>
                      <a:pt x="1645534" y="557549"/>
                    </a:lnTo>
                    <a:lnTo>
                      <a:pt x="1654096" y="562948"/>
                    </a:lnTo>
                    <a:lnTo>
                      <a:pt x="1662024" y="568983"/>
                    </a:lnTo>
                    <a:lnTo>
                      <a:pt x="1670269" y="575017"/>
                    </a:lnTo>
                    <a:lnTo>
                      <a:pt x="1678197" y="581369"/>
                    </a:lnTo>
                    <a:lnTo>
                      <a:pt x="1685808" y="588039"/>
                    </a:lnTo>
                    <a:lnTo>
                      <a:pt x="1693736" y="594391"/>
                    </a:lnTo>
                    <a:lnTo>
                      <a:pt x="1701347" y="601696"/>
                    </a:lnTo>
                    <a:lnTo>
                      <a:pt x="1708641" y="608684"/>
                    </a:lnTo>
                    <a:lnTo>
                      <a:pt x="1715934" y="615989"/>
                    </a:lnTo>
                    <a:lnTo>
                      <a:pt x="1723228" y="623611"/>
                    </a:lnTo>
                    <a:lnTo>
                      <a:pt x="1729888" y="631234"/>
                    </a:lnTo>
                    <a:lnTo>
                      <a:pt x="1736864" y="639174"/>
                    </a:lnTo>
                    <a:lnTo>
                      <a:pt x="1743207" y="647432"/>
                    </a:lnTo>
                    <a:lnTo>
                      <a:pt x="1749866" y="655689"/>
                    </a:lnTo>
                    <a:lnTo>
                      <a:pt x="1756208" y="664265"/>
                    </a:lnTo>
                    <a:lnTo>
                      <a:pt x="1762234" y="673158"/>
                    </a:lnTo>
                    <a:lnTo>
                      <a:pt x="1768259" y="682051"/>
                    </a:lnTo>
                    <a:lnTo>
                      <a:pt x="1773967" y="690944"/>
                    </a:lnTo>
                    <a:lnTo>
                      <a:pt x="1779675" y="700154"/>
                    </a:lnTo>
                    <a:lnTo>
                      <a:pt x="1785066" y="709682"/>
                    </a:lnTo>
                    <a:lnTo>
                      <a:pt x="1790140" y="719211"/>
                    </a:lnTo>
                    <a:lnTo>
                      <a:pt x="1795531" y="728739"/>
                    </a:lnTo>
                    <a:lnTo>
                      <a:pt x="1800288" y="738902"/>
                    </a:lnTo>
                    <a:lnTo>
                      <a:pt x="1805045" y="748430"/>
                    </a:lnTo>
                    <a:lnTo>
                      <a:pt x="1809484" y="758594"/>
                    </a:lnTo>
                    <a:lnTo>
                      <a:pt x="1813924" y="769075"/>
                    </a:lnTo>
                    <a:lnTo>
                      <a:pt x="1817729" y="779556"/>
                    </a:lnTo>
                    <a:lnTo>
                      <a:pt x="1821535" y="790037"/>
                    </a:lnTo>
                    <a:lnTo>
                      <a:pt x="1825340" y="800835"/>
                    </a:lnTo>
                    <a:lnTo>
                      <a:pt x="1828828" y="811634"/>
                    </a:lnTo>
                    <a:lnTo>
                      <a:pt x="1832000" y="822750"/>
                    </a:lnTo>
                    <a:lnTo>
                      <a:pt x="1834854" y="833866"/>
                    </a:lnTo>
                    <a:lnTo>
                      <a:pt x="1837708" y="844983"/>
                    </a:lnTo>
                    <a:lnTo>
                      <a:pt x="1840245" y="856416"/>
                    </a:lnTo>
                    <a:lnTo>
                      <a:pt x="1842464" y="867850"/>
                    </a:lnTo>
                    <a:lnTo>
                      <a:pt x="1844684" y="879284"/>
                    </a:lnTo>
                    <a:lnTo>
                      <a:pt x="1846270" y="890718"/>
                    </a:lnTo>
                    <a:lnTo>
                      <a:pt x="1847855" y="902469"/>
                    </a:lnTo>
                    <a:lnTo>
                      <a:pt x="1849758" y="914221"/>
                    </a:lnTo>
                    <a:lnTo>
                      <a:pt x="1850710" y="926290"/>
                    </a:lnTo>
                    <a:lnTo>
                      <a:pt x="1851661" y="938359"/>
                    </a:lnTo>
                    <a:lnTo>
                      <a:pt x="1852295" y="950428"/>
                    </a:lnTo>
                    <a:lnTo>
                      <a:pt x="1852612" y="962497"/>
                    </a:lnTo>
                    <a:lnTo>
                      <a:pt x="1852612" y="974566"/>
                    </a:lnTo>
                    <a:lnTo>
                      <a:pt x="1852612" y="987270"/>
                    </a:lnTo>
                    <a:lnTo>
                      <a:pt x="1851978" y="999657"/>
                    </a:lnTo>
                    <a:lnTo>
                      <a:pt x="1851344" y="1012361"/>
                    </a:lnTo>
                    <a:lnTo>
                      <a:pt x="1850075" y="1024430"/>
                    </a:lnTo>
                    <a:lnTo>
                      <a:pt x="1848490" y="1036817"/>
                    </a:lnTo>
                    <a:lnTo>
                      <a:pt x="1846587" y="1048886"/>
                    </a:lnTo>
                    <a:lnTo>
                      <a:pt x="1844367" y="1060955"/>
                    </a:lnTo>
                    <a:lnTo>
                      <a:pt x="1842147" y="1072706"/>
                    </a:lnTo>
                    <a:lnTo>
                      <a:pt x="1839293" y="1084458"/>
                    </a:lnTo>
                    <a:lnTo>
                      <a:pt x="1836122" y="1095891"/>
                    </a:lnTo>
                    <a:lnTo>
                      <a:pt x="1832951" y="1107643"/>
                    </a:lnTo>
                    <a:lnTo>
                      <a:pt x="1829463" y="1118759"/>
                    </a:lnTo>
                    <a:lnTo>
                      <a:pt x="1825974" y="1130193"/>
                    </a:lnTo>
                    <a:lnTo>
                      <a:pt x="1821535" y="1141309"/>
                    </a:lnTo>
                    <a:lnTo>
                      <a:pt x="1817412" y="1152108"/>
                    </a:lnTo>
                    <a:lnTo>
                      <a:pt x="1812655" y="1162906"/>
                    </a:lnTo>
                    <a:lnTo>
                      <a:pt x="1807899" y="1173705"/>
                    </a:lnTo>
                    <a:lnTo>
                      <a:pt x="1803142" y="1184186"/>
                    </a:lnTo>
                    <a:lnTo>
                      <a:pt x="1797751" y="1194667"/>
                    </a:lnTo>
                    <a:lnTo>
                      <a:pt x="1792360" y="1204830"/>
                    </a:lnTo>
                    <a:lnTo>
                      <a:pt x="1786652" y="1214994"/>
                    </a:lnTo>
                    <a:lnTo>
                      <a:pt x="1780944" y="1224840"/>
                    </a:lnTo>
                    <a:lnTo>
                      <a:pt x="1774601" y="1234050"/>
                    </a:lnTo>
                    <a:lnTo>
                      <a:pt x="1768576" y="1243896"/>
                    </a:lnTo>
                    <a:lnTo>
                      <a:pt x="1762234" y="1253107"/>
                    </a:lnTo>
                    <a:lnTo>
                      <a:pt x="1755891" y="1262317"/>
                    </a:lnTo>
                    <a:lnTo>
                      <a:pt x="1748915" y="1271528"/>
                    </a:lnTo>
                    <a:lnTo>
                      <a:pt x="1741938" y="1280103"/>
                    </a:lnTo>
                    <a:lnTo>
                      <a:pt x="1735279" y="1288678"/>
                    </a:lnTo>
                    <a:lnTo>
                      <a:pt x="1727985" y="1297254"/>
                    </a:lnTo>
                    <a:lnTo>
                      <a:pt x="1720691" y="1305194"/>
                    </a:lnTo>
                    <a:lnTo>
                      <a:pt x="1713397" y="1313452"/>
                    </a:lnTo>
                    <a:lnTo>
                      <a:pt x="1705787" y="1321392"/>
                    </a:lnTo>
                    <a:lnTo>
                      <a:pt x="1698493" y="1329014"/>
                    </a:lnTo>
                    <a:lnTo>
                      <a:pt x="1690565" y="1336319"/>
                    </a:lnTo>
                    <a:lnTo>
                      <a:pt x="1682637" y="1343624"/>
                    </a:lnTo>
                    <a:lnTo>
                      <a:pt x="1674709" y="1350612"/>
                    </a:lnTo>
                    <a:lnTo>
                      <a:pt x="1666781" y="1357599"/>
                    </a:lnTo>
                    <a:lnTo>
                      <a:pt x="1658853" y="1364269"/>
                    </a:lnTo>
                    <a:lnTo>
                      <a:pt x="1650608" y="1370303"/>
                    </a:lnTo>
                    <a:lnTo>
                      <a:pt x="1642680" y="1376655"/>
                    </a:lnTo>
                    <a:lnTo>
                      <a:pt x="1634435" y="1382372"/>
                    </a:lnTo>
                    <a:lnTo>
                      <a:pt x="1626190" y="1388407"/>
                    </a:lnTo>
                    <a:lnTo>
                      <a:pt x="1617945" y="1393806"/>
                    </a:lnTo>
                    <a:lnTo>
                      <a:pt x="1609700" y="1399205"/>
                    </a:lnTo>
                    <a:lnTo>
                      <a:pt x="1601455" y="1403970"/>
                    </a:lnTo>
                    <a:lnTo>
                      <a:pt x="1592893" y="1408416"/>
                    </a:lnTo>
                    <a:lnTo>
                      <a:pt x="1584648" y="1413180"/>
                    </a:lnTo>
                    <a:lnTo>
                      <a:pt x="1576403" y="1417309"/>
                    </a:lnTo>
                    <a:lnTo>
                      <a:pt x="1568157" y="1421120"/>
                    </a:lnTo>
                    <a:lnTo>
                      <a:pt x="1559912" y="1425249"/>
                    </a:lnTo>
                    <a:lnTo>
                      <a:pt x="1551667" y="1428743"/>
                    </a:lnTo>
                    <a:lnTo>
                      <a:pt x="1543422" y="1431601"/>
                    </a:lnTo>
                    <a:lnTo>
                      <a:pt x="1535177" y="1434777"/>
                    </a:lnTo>
                    <a:lnTo>
                      <a:pt x="1527249" y="1437636"/>
                    </a:lnTo>
                    <a:lnTo>
                      <a:pt x="1519004" y="1439859"/>
                    </a:lnTo>
                    <a:lnTo>
                      <a:pt x="1510759" y="1442082"/>
                    </a:lnTo>
                    <a:lnTo>
                      <a:pt x="1503148" y="1443670"/>
                    </a:lnTo>
                    <a:lnTo>
                      <a:pt x="1495220" y="1445576"/>
                    </a:lnTo>
                    <a:lnTo>
                      <a:pt x="1487292" y="1446846"/>
                    </a:lnTo>
                    <a:lnTo>
                      <a:pt x="1479999" y="1448117"/>
                    </a:lnTo>
                    <a:lnTo>
                      <a:pt x="1472071" y="1448752"/>
                    </a:lnTo>
                    <a:lnTo>
                      <a:pt x="1464460" y="1449070"/>
                    </a:lnTo>
                    <a:lnTo>
                      <a:pt x="1457483" y="1449387"/>
                    </a:lnTo>
                    <a:lnTo>
                      <a:pt x="1449872" y="1449070"/>
                    </a:lnTo>
                    <a:lnTo>
                      <a:pt x="1442579" y="1448752"/>
                    </a:lnTo>
                    <a:lnTo>
                      <a:pt x="1434968" y="1448117"/>
                    </a:lnTo>
                    <a:lnTo>
                      <a:pt x="1427357" y="1446846"/>
                    </a:lnTo>
                    <a:lnTo>
                      <a:pt x="1419429" y="1445576"/>
                    </a:lnTo>
                    <a:lnTo>
                      <a:pt x="1411818" y="1443670"/>
                    </a:lnTo>
                    <a:lnTo>
                      <a:pt x="1403573" y="1442082"/>
                    </a:lnTo>
                    <a:lnTo>
                      <a:pt x="1395645" y="1439859"/>
                    </a:lnTo>
                    <a:lnTo>
                      <a:pt x="1387717" y="1437636"/>
                    </a:lnTo>
                    <a:lnTo>
                      <a:pt x="1379472" y="1434777"/>
                    </a:lnTo>
                    <a:lnTo>
                      <a:pt x="1371227" y="1431601"/>
                    </a:lnTo>
                    <a:lnTo>
                      <a:pt x="1362982" y="1428743"/>
                    </a:lnTo>
                    <a:lnTo>
                      <a:pt x="1355054" y="1425249"/>
                    </a:lnTo>
                    <a:lnTo>
                      <a:pt x="1346492" y="1421120"/>
                    </a:lnTo>
                    <a:lnTo>
                      <a:pt x="1338247" y="1417309"/>
                    </a:lnTo>
                    <a:lnTo>
                      <a:pt x="1330002" y="1413180"/>
                    </a:lnTo>
                    <a:lnTo>
                      <a:pt x="1321757" y="1408416"/>
                    </a:lnTo>
                    <a:lnTo>
                      <a:pt x="1313195" y="1403970"/>
                    </a:lnTo>
                    <a:lnTo>
                      <a:pt x="1304950" y="1399205"/>
                    </a:lnTo>
                    <a:lnTo>
                      <a:pt x="1296705" y="1393806"/>
                    </a:lnTo>
                    <a:lnTo>
                      <a:pt x="1288459" y="1388407"/>
                    </a:lnTo>
                    <a:lnTo>
                      <a:pt x="1280214" y="1382372"/>
                    </a:lnTo>
                    <a:lnTo>
                      <a:pt x="1272286" y="1376655"/>
                    </a:lnTo>
                    <a:lnTo>
                      <a:pt x="1264041" y="1370303"/>
                    </a:lnTo>
                    <a:lnTo>
                      <a:pt x="1255796" y="1364269"/>
                    </a:lnTo>
                    <a:lnTo>
                      <a:pt x="1247551" y="1357599"/>
                    </a:lnTo>
                    <a:lnTo>
                      <a:pt x="1239940" y="1350612"/>
                    </a:lnTo>
                    <a:lnTo>
                      <a:pt x="1232012" y="1343624"/>
                    </a:lnTo>
                    <a:lnTo>
                      <a:pt x="1224085" y="1336319"/>
                    </a:lnTo>
                    <a:lnTo>
                      <a:pt x="1216474" y="1329014"/>
                    </a:lnTo>
                    <a:lnTo>
                      <a:pt x="1208863" y="1321392"/>
                    </a:lnTo>
                    <a:lnTo>
                      <a:pt x="1201252" y="1313452"/>
                    </a:lnTo>
                    <a:lnTo>
                      <a:pt x="1193958" y="1305194"/>
                    </a:lnTo>
                    <a:lnTo>
                      <a:pt x="1186665" y="1297254"/>
                    </a:lnTo>
                    <a:lnTo>
                      <a:pt x="1179688" y="1288678"/>
                    </a:lnTo>
                    <a:lnTo>
                      <a:pt x="1172711" y="1280103"/>
                    </a:lnTo>
                    <a:lnTo>
                      <a:pt x="1165735" y="1271528"/>
                    </a:lnTo>
                    <a:lnTo>
                      <a:pt x="1159075" y="1262317"/>
                    </a:lnTo>
                    <a:lnTo>
                      <a:pt x="1152416" y="1253107"/>
                    </a:lnTo>
                    <a:lnTo>
                      <a:pt x="1146073" y="1243896"/>
                    </a:lnTo>
                    <a:lnTo>
                      <a:pt x="1139731" y="1234050"/>
                    </a:lnTo>
                    <a:lnTo>
                      <a:pt x="1134023" y="1224840"/>
                    </a:lnTo>
                    <a:lnTo>
                      <a:pt x="1127998" y="1214994"/>
                    </a:lnTo>
                    <a:lnTo>
                      <a:pt x="1122607" y="1204830"/>
                    </a:lnTo>
                    <a:lnTo>
                      <a:pt x="1116899" y="1194667"/>
                    </a:lnTo>
                    <a:lnTo>
                      <a:pt x="1111825" y="1184186"/>
                    </a:lnTo>
                    <a:lnTo>
                      <a:pt x="1106751" y="1173705"/>
                    </a:lnTo>
                    <a:lnTo>
                      <a:pt x="1101994" y="1162906"/>
                    </a:lnTo>
                    <a:lnTo>
                      <a:pt x="1097237" y="1152108"/>
                    </a:lnTo>
                    <a:lnTo>
                      <a:pt x="1093115" y="1141309"/>
                    </a:lnTo>
                    <a:lnTo>
                      <a:pt x="1088992" y="1130193"/>
                    </a:lnTo>
                    <a:lnTo>
                      <a:pt x="1085187" y="1118759"/>
                    </a:lnTo>
                    <a:lnTo>
                      <a:pt x="1081699" y="1107643"/>
                    </a:lnTo>
                    <a:lnTo>
                      <a:pt x="1078527" y="1095891"/>
                    </a:lnTo>
                    <a:lnTo>
                      <a:pt x="1075356" y="1084458"/>
                    </a:lnTo>
                    <a:lnTo>
                      <a:pt x="1072502" y="1072706"/>
                    </a:lnTo>
                    <a:lnTo>
                      <a:pt x="1070282" y="1060955"/>
                    </a:lnTo>
                    <a:lnTo>
                      <a:pt x="1068062" y="1048886"/>
                    </a:lnTo>
                    <a:lnTo>
                      <a:pt x="1066477" y="1036817"/>
                    </a:lnTo>
                    <a:lnTo>
                      <a:pt x="1064891" y="1024430"/>
                    </a:lnTo>
                    <a:lnTo>
                      <a:pt x="1063623" y="1012361"/>
                    </a:lnTo>
                    <a:lnTo>
                      <a:pt x="1062671" y="999657"/>
                    </a:lnTo>
                    <a:lnTo>
                      <a:pt x="1062037" y="987270"/>
                    </a:lnTo>
                    <a:lnTo>
                      <a:pt x="1062037" y="974566"/>
                    </a:lnTo>
                    <a:lnTo>
                      <a:pt x="1062037" y="962497"/>
                    </a:lnTo>
                    <a:lnTo>
                      <a:pt x="1062354" y="950428"/>
                    </a:lnTo>
                    <a:lnTo>
                      <a:pt x="1063306" y="938359"/>
                    </a:lnTo>
                    <a:lnTo>
                      <a:pt x="1064257" y="926290"/>
                    </a:lnTo>
                    <a:lnTo>
                      <a:pt x="1065208" y="914221"/>
                    </a:lnTo>
                    <a:lnTo>
                      <a:pt x="1066794" y="902469"/>
                    </a:lnTo>
                    <a:lnTo>
                      <a:pt x="1068380" y="890718"/>
                    </a:lnTo>
                    <a:lnTo>
                      <a:pt x="1069965" y="879284"/>
                    </a:lnTo>
                    <a:lnTo>
                      <a:pt x="1072185" y="867850"/>
                    </a:lnTo>
                    <a:lnTo>
                      <a:pt x="1074405" y="856416"/>
                    </a:lnTo>
                    <a:lnTo>
                      <a:pt x="1077259" y="844983"/>
                    </a:lnTo>
                    <a:lnTo>
                      <a:pt x="1079796" y="833866"/>
                    </a:lnTo>
                    <a:lnTo>
                      <a:pt x="1082650" y="822750"/>
                    </a:lnTo>
                    <a:lnTo>
                      <a:pt x="1085821" y="811634"/>
                    </a:lnTo>
                    <a:lnTo>
                      <a:pt x="1089627" y="800835"/>
                    </a:lnTo>
                    <a:lnTo>
                      <a:pt x="1093115" y="790037"/>
                    </a:lnTo>
                    <a:lnTo>
                      <a:pt x="1096920" y="779556"/>
                    </a:lnTo>
                    <a:lnTo>
                      <a:pt x="1101043" y="769075"/>
                    </a:lnTo>
                    <a:lnTo>
                      <a:pt x="1105165" y="758594"/>
                    </a:lnTo>
                    <a:lnTo>
                      <a:pt x="1109922" y="748430"/>
                    </a:lnTo>
                    <a:lnTo>
                      <a:pt x="1114362" y="738902"/>
                    </a:lnTo>
                    <a:lnTo>
                      <a:pt x="1119118" y="728739"/>
                    </a:lnTo>
                    <a:lnTo>
                      <a:pt x="1124509" y="719211"/>
                    </a:lnTo>
                    <a:lnTo>
                      <a:pt x="1129583" y="709682"/>
                    </a:lnTo>
                    <a:lnTo>
                      <a:pt x="1135291" y="700154"/>
                    </a:lnTo>
                    <a:lnTo>
                      <a:pt x="1140682" y="690944"/>
                    </a:lnTo>
                    <a:lnTo>
                      <a:pt x="1146391" y="682051"/>
                    </a:lnTo>
                    <a:lnTo>
                      <a:pt x="1152416" y="673158"/>
                    </a:lnTo>
                    <a:lnTo>
                      <a:pt x="1158758" y="664265"/>
                    </a:lnTo>
                    <a:lnTo>
                      <a:pt x="1164783" y="655689"/>
                    </a:lnTo>
                    <a:lnTo>
                      <a:pt x="1171443" y="647432"/>
                    </a:lnTo>
                    <a:lnTo>
                      <a:pt x="1177785" y="639174"/>
                    </a:lnTo>
                    <a:lnTo>
                      <a:pt x="1184762" y="631234"/>
                    </a:lnTo>
                    <a:lnTo>
                      <a:pt x="1191738" y="623611"/>
                    </a:lnTo>
                    <a:lnTo>
                      <a:pt x="1198715" y="615989"/>
                    </a:lnTo>
                    <a:lnTo>
                      <a:pt x="1206009" y="608684"/>
                    </a:lnTo>
                    <a:lnTo>
                      <a:pt x="1213620" y="601696"/>
                    </a:lnTo>
                    <a:lnTo>
                      <a:pt x="1220913" y="594391"/>
                    </a:lnTo>
                    <a:lnTo>
                      <a:pt x="1228841" y="588039"/>
                    </a:lnTo>
                    <a:lnTo>
                      <a:pt x="1236769" y="581369"/>
                    </a:lnTo>
                    <a:lnTo>
                      <a:pt x="1244380" y="575017"/>
                    </a:lnTo>
                    <a:lnTo>
                      <a:pt x="1252625" y="568983"/>
                    </a:lnTo>
                    <a:lnTo>
                      <a:pt x="1260870" y="562948"/>
                    </a:lnTo>
                    <a:lnTo>
                      <a:pt x="1269115" y="557549"/>
                    </a:lnTo>
                    <a:lnTo>
                      <a:pt x="1277360" y="552150"/>
                    </a:lnTo>
                    <a:lnTo>
                      <a:pt x="1286240" y="547068"/>
                    </a:lnTo>
                    <a:lnTo>
                      <a:pt x="1294802" y="542304"/>
                    </a:lnTo>
                    <a:lnTo>
                      <a:pt x="1303364" y="537540"/>
                    </a:lnTo>
                    <a:lnTo>
                      <a:pt x="1312560" y="533093"/>
                    </a:lnTo>
                    <a:lnTo>
                      <a:pt x="1321757" y="528964"/>
                    </a:lnTo>
                    <a:lnTo>
                      <a:pt x="1330953" y="525153"/>
                    </a:lnTo>
                    <a:lnTo>
                      <a:pt x="1339833" y="521659"/>
                    </a:lnTo>
                    <a:lnTo>
                      <a:pt x="1349029" y="518483"/>
                    </a:lnTo>
                    <a:lnTo>
                      <a:pt x="1358542" y="514990"/>
                    </a:lnTo>
                    <a:lnTo>
                      <a:pt x="1368056" y="512449"/>
                    </a:lnTo>
                    <a:lnTo>
                      <a:pt x="1377887" y="509908"/>
                    </a:lnTo>
                    <a:lnTo>
                      <a:pt x="1387717" y="507685"/>
                    </a:lnTo>
                    <a:lnTo>
                      <a:pt x="1397231" y="505462"/>
                    </a:lnTo>
                    <a:lnTo>
                      <a:pt x="1407062" y="503874"/>
                    </a:lnTo>
                    <a:lnTo>
                      <a:pt x="1416892" y="502603"/>
                    </a:lnTo>
                    <a:lnTo>
                      <a:pt x="1427040" y="501650"/>
                    </a:lnTo>
                    <a:lnTo>
                      <a:pt x="1437188" y="500697"/>
                    </a:lnTo>
                    <a:lnTo>
                      <a:pt x="1447336" y="500380"/>
                    </a:lnTo>
                    <a:lnTo>
                      <a:pt x="1457483" y="500062"/>
                    </a:lnTo>
                    <a:close/>
                    <a:moveTo>
                      <a:pt x="716008" y="249237"/>
                    </a:moveTo>
                    <a:lnTo>
                      <a:pt x="795913" y="249237"/>
                    </a:lnTo>
                    <a:lnTo>
                      <a:pt x="795913" y="374499"/>
                    </a:lnTo>
                    <a:lnTo>
                      <a:pt x="810181" y="375133"/>
                    </a:lnTo>
                    <a:lnTo>
                      <a:pt x="823816" y="376402"/>
                    </a:lnTo>
                    <a:lnTo>
                      <a:pt x="837133" y="377670"/>
                    </a:lnTo>
                    <a:lnTo>
                      <a:pt x="849500" y="379890"/>
                    </a:lnTo>
                    <a:lnTo>
                      <a:pt x="861549" y="381793"/>
                    </a:lnTo>
                    <a:lnTo>
                      <a:pt x="873281" y="384330"/>
                    </a:lnTo>
                    <a:lnTo>
                      <a:pt x="884379" y="386867"/>
                    </a:lnTo>
                    <a:lnTo>
                      <a:pt x="894842" y="389721"/>
                    </a:lnTo>
                    <a:lnTo>
                      <a:pt x="904989" y="393209"/>
                    </a:lnTo>
                    <a:lnTo>
                      <a:pt x="914819" y="396698"/>
                    </a:lnTo>
                    <a:lnTo>
                      <a:pt x="924014" y="400186"/>
                    </a:lnTo>
                    <a:lnTo>
                      <a:pt x="932575" y="403991"/>
                    </a:lnTo>
                    <a:lnTo>
                      <a:pt x="941136" y="407797"/>
                    </a:lnTo>
                    <a:lnTo>
                      <a:pt x="949381" y="411602"/>
                    </a:lnTo>
                    <a:lnTo>
                      <a:pt x="956673" y="415725"/>
                    </a:lnTo>
                    <a:lnTo>
                      <a:pt x="963966" y="419847"/>
                    </a:lnTo>
                    <a:lnTo>
                      <a:pt x="931624" y="504836"/>
                    </a:lnTo>
                    <a:lnTo>
                      <a:pt x="920209" y="498810"/>
                    </a:lnTo>
                    <a:lnTo>
                      <a:pt x="906257" y="491517"/>
                    </a:lnTo>
                    <a:lnTo>
                      <a:pt x="898330" y="488028"/>
                    </a:lnTo>
                    <a:lnTo>
                      <a:pt x="890086" y="484540"/>
                    </a:lnTo>
                    <a:lnTo>
                      <a:pt x="880891" y="480735"/>
                    </a:lnTo>
                    <a:lnTo>
                      <a:pt x="871061" y="477246"/>
                    </a:lnTo>
                    <a:lnTo>
                      <a:pt x="860597" y="474075"/>
                    </a:lnTo>
                    <a:lnTo>
                      <a:pt x="849500" y="470904"/>
                    </a:lnTo>
                    <a:lnTo>
                      <a:pt x="837767" y="468367"/>
                    </a:lnTo>
                    <a:lnTo>
                      <a:pt x="825401" y="465830"/>
                    </a:lnTo>
                    <a:lnTo>
                      <a:pt x="812401" y="463927"/>
                    </a:lnTo>
                    <a:lnTo>
                      <a:pt x="798449" y="462659"/>
                    </a:lnTo>
                    <a:lnTo>
                      <a:pt x="783863" y="461707"/>
                    </a:lnTo>
                    <a:lnTo>
                      <a:pt x="768960" y="461390"/>
                    </a:lnTo>
                    <a:lnTo>
                      <a:pt x="759765" y="461390"/>
                    </a:lnTo>
                    <a:lnTo>
                      <a:pt x="751204" y="462024"/>
                    </a:lnTo>
                    <a:lnTo>
                      <a:pt x="742643" y="462659"/>
                    </a:lnTo>
                    <a:lnTo>
                      <a:pt x="734398" y="463927"/>
                    </a:lnTo>
                    <a:lnTo>
                      <a:pt x="726471" y="465196"/>
                    </a:lnTo>
                    <a:lnTo>
                      <a:pt x="719496" y="467098"/>
                    </a:lnTo>
                    <a:lnTo>
                      <a:pt x="712203" y="469001"/>
                    </a:lnTo>
                    <a:lnTo>
                      <a:pt x="705544" y="471538"/>
                    </a:lnTo>
                    <a:lnTo>
                      <a:pt x="699202" y="473758"/>
                    </a:lnTo>
                    <a:lnTo>
                      <a:pt x="693178" y="476612"/>
                    </a:lnTo>
                    <a:lnTo>
                      <a:pt x="687153" y="479466"/>
                    </a:lnTo>
                    <a:lnTo>
                      <a:pt x="682080" y="482637"/>
                    </a:lnTo>
                    <a:lnTo>
                      <a:pt x="676689" y="486126"/>
                    </a:lnTo>
                    <a:lnTo>
                      <a:pt x="671933" y="489614"/>
                    </a:lnTo>
                    <a:lnTo>
                      <a:pt x="667177" y="493419"/>
                    </a:lnTo>
                    <a:lnTo>
                      <a:pt x="663055" y="497542"/>
                    </a:lnTo>
                    <a:lnTo>
                      <a:pt x="659250" y="501348"/>
                    </a:lnTo>
                    <a:lnTo>
                      <a:pt x="655445" y="505470"/>
                    </a:lnTo>
                    <a:lnTo>
                      <a:pt x="652274" y="509910"/>
                    </a:lnTo>
                    <a:lnTo>
                      <a:pt x="649103" y="514350"/>
                    </a:lnTo>
                    <a:lnTo>
                      <a:pt x="646249" y="519107"/>
                    </a:lnTo>
                    <a:lnTo>
                      <a:pt x="643713" y="523546"/>
                    </a:lnTo>
                    <a:lnTo>
                      <a:pt x="641493" y="528303"/>
                    </a:lnTo>
                    <a:lnTo>
                      <a:pt x="639591" y="533060"/>
                    </a:lnTo>
                    <a:lnTo>
                      <a:pt x="637688" y="537817"/>
                    </a:lnTo>
                    <a:lnTo>
                      <a:pt x="636420" y="542891"/>
                    </a:lnTo>
                    <a:lnTo>
                      <a:pt x="635152" y="547647"/>
                    </a:lnTo>
                    <a:lnTo>
                      <a:pt x="633566" y="552721"/>
                    </a:lnTo>
                    <a:lnTo>
                      <a:pt x="632932" y="557478"/>
                    </a:lnTo>
                    <a:lnTo>
                      <a:pt x="632298" y="562235"/>
                    </a:lnTo>
                    <a:lnTo>
                      <a:pt x="631981" y="567309"/>
                    </a:lnTo>
                    <a:lnTo>
                      <a:pt x="631981" y="572066"/>
                    </a:lnTo>
                    <a:lnTo>
                      <a:pt x="631981" y="578408"/>
                    </a:lnTo>
                    <a:lnTo>
                      <a:pt x="632615" y="584433"/>
                    </a:lnTo>
                    <a:lnTo>
                      <a:pt x="633249" y="590459"/>
                    </a:lnTo>
                    <a:lnTo>
                      <a:pt x="634200" y="595850"/>
                    </a:lnTo>
                    <a:lnTo>
                      <a:pt x="635786" y="601558"/>
                    </a:lnTo>
                    <a:lnTo>
                      <a:pt x="637371" y="606632"/>
                    </a:lnTo>
                    <a:lnTo>
                      <a:pt x="639274" y="612023"/>
                    </a:lnTo>
                    <a:lnTo>
                      <a:pt x="641176" y="617097"/>
                    </a:lnTo>
                    <a:lnTo>
                      <a:pt x="643713" y="622171"/>
                    </a:lnTo>
                    <a:lnTo>
                      <a:pt x="646249" y="626927"/>
                    </a:lnTo>
                    <a:lnTo>
                      <a:pt x="649737" y="631367"/>
                    </a:lnTo>
                    <a:lnTo>
                      <a:pt x="652908" y="636124"/>
                    </a:lnTo>
                    <a:lnTo>
                      <a:pt x="656713" y="640564"/>
                    </a:lnTo>
                    <a:lnTo>
                      <a:pt x="660835" y="645320"/>
                    </a:lnTo>
                    <a:lnTo>
                      <a:pt x="665274" y="649443"/>
                    </a:lnTo>
                    <a:lnTo>
                      <a:pt x="670031" y="653566"/>
                    </a:lnTo>
                    <a:lnTo>
                      <a:pt x="675104" y="658005"/>
                    </a:lnTo>
                    <a:lnTo>
                      <a:pt x="680177" y="662128"/>
                    </a:lnTo>
                    <a:lnTo>
                      <a:pt x="686202" y="665933"/>
                    </a:lnTo>
                    <a:lnTo>
                      <a:pt x="691909" y="670373"/>
                    </a:lnTo>
                    <a:lnTo>
                      <a:pt x="698568" y="674178"/>
                    </a:lnTo>
                    <a:lnTo>
                      <a:pt x="705227" y="678301"/>
                    </a:lnTo>
                    <a:lnTo>
                      <a:pt x="719813" y="686229"/>
                    </a:lnTo>
                    <a:lnTo>
                      <a:pt x="735667" y="694474"/>
                    </a:lnTo>
                    <a:lnTo>
                      <a:pt x="753106" y="702402"/>
                    </a:lnTo>
                    <a:lnTo>
                      <a:pt x="771814" y="710964"/>
                    </a:lnTo>
                    <a:lnTo>
                      <a:pt x="792108" y="719527"/>
                    </a:lnTo>
                    <a:lnTo>
                      <a:pt x="804474" y="724600"/>
                    </a:lnTo>
                    <a:lnTo>
                      <a:pt x="816206" y="729991"/>
                    </a:lnTo>
                    <a:lnTo>
                      <a:pt x="827621" y="735065"/>
                    </a:lnTo>
                    <a:lnTo>
                      <a:pt x="838719" y="740774"/>
                    </a:lnTo>
                    <a:lnTo>
                      <a:pt x="849500" y="745847"/>
                    </a:lnTo>
                    <a:lnTo>
                      <a:pt x="859963" y="751873"/>
                    </a:lnTo>
                    <a:lnTo>
                      <a:pt x="870110" y="757264"/>
                    </a:lnTo>
                    <a:lnTo>
                      <a:pt x="879622" y="763289"/>
                    </a:lnTo>
                    <a:lnTo>
                      <a:pt x="888501" y="768997"/>
                    </a:lnTo>
                    <a:lnTo>
                      <a:pt x="897379" y="775340"/>
                    </a:lnTo>
                    <a:lnTo>
                      <a:pt x="905940" y="781365"/>
                    </a:lnTo>
                    <a:lnTo>
                      <a:pt x="914184" y="788024"/>
                    </a:lnTo>
                    <a:lnTo>
                      <a:pt x="921477" y="794367"/>
                    </a:lnTo>
                    <a:lnTo>
                      <a:pt x="928770" y="801026"/>
                    </a:lnTo>
                    <a:lnTo>
                      <a:pt x="935746" y="808003"/>
                    </a:lnTo>
                    <a:lnTo>
                      <a:pt x="942088" y="814980"/>
                    </a:lnTo>
                    <a:lnTo>
                      <a:pt x="948429" y="822273"/>
                    </a:lnTo>
                    <a:lnTo>
                      <a:pt x="953820" y="829250"/>
                    </a:lnTo>
                    <a:lnTo>
                      <a:pt x="959210" y="837178"/>
                    </a:lnTo>
                    <a:lnTo>
                      <a:pt x="963966" y="844789"/>
                    </a:lnTo>
                    <a:lnTo>
                      <a:pt x="968406" y="852717"/>
                    </a:lnTo>
                    <a:lnTo>
                      <a:pt x="972845" y="860962"/>
                    </a:lnTo>
                    <a:lnTo>
                      <a:pt x="976333" y="869524"/>
                    </a:lnTo>
                    <a:lnTo>
                      <a:pt x="979503" y="878087"/>
                    </a:lnTo>
                    <a:lnTo>
                      <a:pt x="982674" y="886966"/>
                    </a:lnTo>
                    <a:lnTo>
                      <a:pt x="985211" y="895845"/>
                    </a:lnTo>
                    <a:lnTo>
                      <a:pt x="987431" y="905359"/>
                    </a:lnTo>
                    <a:lnTo>
                      <a:pt x="989016" y="914873"/>
                    </a:lnTo>
                    <a:lnTo>
                      <a:pt x="990284" y="925020"/>
                    </a:lnTo>
                    <a:lnTo>
                      <a:pt x="991236" y="935168"/>
                    </a:lnTo>
                    <a:lnTo>
                      <a:pt x="991870" y="944999"/>
                    </a:lnTo>
                    <a:lnTo>
                      <a:pt x="992187" y="955781"/>
                    </a:lnTo>
                    <a:lnTo>
                      <a:pt x="991870" y="965295"/>
                    </a:lnTo>
                    <a:lnTo>
                      <a:pt x="991236" y="974808"/>
                    </a:lnTo>
                    <a:lnTo>
                      <a:pt x="990284" y="984322"/>
                    </a:lnTo>
                    <a:lnTo>
                      <a:pt x="989016" y="993835"/>
                    </a:lnTo>
                    <a:lnTo>
                      <a:pt x="987113" y="1002715"/>
                    </a:lnTo>
                    <a:lnTo>
                      <a:pt x="984894" y="1012228"/>
                    </a:lnTo>
                    <a:lnTo>
                      <a:pt x="982357" y="1021108"/>
                    </a:lnTo>
                    <a:lnTo>
                      <a:pt x="978869" y="1030304"/>
                    </a:lnTo>
                    <a:lnTo>
                      <a:pt x="975698" y="1039184"/>
                    </a:lnTo>
                    <a:lnTo>
                      <a:pt x="971893" y="1047429"/>
                    </a:lnTo>
                    <a:lnTo>
                      <a:pt x="967454" y="1055991"/>
                    </a:lnTo>
                    <a:lnTo>
                      <a:pt x="962698" y="1064553"/>
                    </a:lnTo>
                    <a:lnTo>
                      <a:pt x="957625" y="1072481"/>
                    </a:lnTo>
                    <a:lnTo>
                      <a:pt x="952234" y="1080409"/>
                    </a:lnTo>
                    <a:lnTo>
                      <a:pt x="946210" y="1088337"/>
                    </a:lnTo>
                    <a:lnTo>
                      <a:pt x="940185" y="1095631"/>
                    </a:lnTo>
                    <a:lnTo>
                      <a:pt x="933526" y="1102925"/>
                    </a:lnTo>
                    <a:lnTo>
                      <a:pt x="926551" y="1110219"/>
                    </a:lnTo>
                    <a:lnTo>
                      <a:pt x="918941" y="1116561"/>
                    </a:lnTo>
                    <a:lnTo>
                      <a:pt x="911014" y="1123221"/>
                    </a:lnTo>
                    <a:lnTo>
                      <a:pt x="903087" y="1129246"/>
                    </a:lnTo>
                    <a:lnTo>
                      <a:pt x="894525" y="1135271"/>
                    </a:lnTo>
                    <a:lnTo>
                      <a:pt x="885647" y="1140979"/>
                    </a:lnTo>
                    <a:lnTo>
                      <a:pt x="876134" y="1146370"/>
                    </a:lnTo>
                    <a:lnTo>
                      <a:pt x="866622" y="1151127"/>
                    </a:lnTo>
                    <a:lnTo>
                      <a:pt x="856475" y="1155884"/>
                    </a:lnTo>
                    <a:lnTo>
                      <a:pt x="846012" y="1160006"/>
                    </a:lnTo>
                    <a:lnTo>
                      <a:pt x="835231" y="1163812"/>
                    </a:lnTo>
                    <a:lnTo>
                      <a:pt x="824133" y="1167617"/>
                    </a:lnTo>
                    <a:lnTo>
                      <a:pt x="812401" y="1170471"/>
                    </a:lnTo>
                    <a:lnTo>
                      <a:pt x="800669" y="1173008"/>
                    </a:lnTo>
                    <a:lnTo>
                      <a:pt x="788303" y="1175228"/>
                    </a:lnTo>
                    <a:lnTo>
                      <a:pt x="788303" y="1309687"/>
                    </a:lnTo>
                    <a:lnTo>
                      <a:pt x="707129" y="1309687"/>
                    </a:lnTo>
                    <a:lnTo>
                      <a:pt x="707129" y="1179351"/>
                    </a:lnTo>
                    <a:lnTo>
                      <a:pt x="692861" y="1179034"/>
                    </a:lnTo>
                    <a:lnTo>
                      <a:pt x="678592" y="1178082"/>
                    </a:lnTo>
                    <a:lnTo>
                      <a:pt x="664640" y="1176180"/>
                    </a:lnTo>
                    <a:lnTo>
                      <a:pt x="650689" y="1174277"/>
                    </a:lnTo>
                    <a:lnTo>
                      <a:pt x="637054" y="1172057"/>
                    </a:lnTo>
                    <a:lnTo>
                      <a:pt x="623102" y="1169520"/>
                    </a:lnTo>
                    <a:lnTo>
                      <a:pt x="609785" y="1166349"/>
                    </a:lnTo>
                    <a:lnTo>
                      <a:pt x="596785" y="1162543"/>
                    </a:lnTo>
                    <a:lnTo>
                      <a:pt x="584101" y="1158738"/>
                    </a:lnTo>
                    <a:lnTo>
                      <a:pt x="572052" y="1154615"/>
                    </a:lnTo>
                    <a:lnTo>
                      <a:pt x="560003" y="1149859"/>
                    </a:lnTo>
                    <a:lnTo>
                      <a:pt x="548588" y="1144785"/>
                    </a:lnTo>
                    <a:lnTo>
                      <a:pt x="537807" y="1139394"/>
                    </a:lnTo>
                    <a:lnTo>
                      <a:pt x="527660" y="1134320"/>
                    </a:lnTo>
                    <a:lnTo>
                      <a:pt x="518148" y="1128294"/>
                    </a:lnTo>
                    <a:lnTo>
                      <a:pt x="509587" y="1122586"/>
                    </a:lnTo>
                    <a:lnTo>
                      <a:pt x="540027" y="1036012"/>
                    </a:lnTo>
                    <a:lnTo>
                      <a:pt x="549222" y="1041721"/>
                    </a:lnTo>
                    <a:lnTo>
                      <a:pt x="558735" y="1047112"/>
                    </a:lnTo>
                    <a:lnTo>
                      <a:pt x="568564" y="1052820"/>
                    </a:lnTo>
                    <a:lnTo>
                      <a:pt x="579028" y="1057577"/>
                    </a:lnTo>
                    <a:lnTo>
                      <a:pt x="589492" y="1062651"/>
                    </a:lnTo>
                    <a:lnTo>
                      <a:pt x="600590" y="1067090"/>
                    </a:lnTo>
                    <a:lnTo>
                      <a:pt x="612004" y="1071213"/>
                    </a:lnTo>
                    <a:lnTo>
                      <a:pt x="623737" y="1075335"/>
                    </a:lnTo>
                    <a:lnTo>
                      <a:pt x="635786" y="1078824"/>
                    </a:lnTo>
                    <a:lnTo>
                      <a:pt x="648152" y="1081995"/>
                    </a:lnTo>
                    <a:lnTo>
                      <a:pt x="660518" y="1084849"/>
                    </a:lnTo>
                    <a:lnTo>
                      <a:pt x="673201" y="1087069"/>
                    </a:lnTo>
                    <a:lnTo>
                      <a:pt x="686202" y="1088972"/>
                    </a:lnTo>
                    <a:lnTo>
                      <a:pt x="699519" y="1090240"/>
                    </a:lnTo>
                    <a:lnTo>
                      <a:pt x="712520" y="1091191"/>
                    </a:lnTo>
                    <a:lnTo>
                      <a:pt x="726154" y="1091509"/>
                    </a:lnTo>
                    <a:lnTo>
                      <a:pt x="734716" y="1091191"/>
                    </a:lnTo>
                    <a:lnTo>
                      <a:pt x="743277" y="1090874"/>
                    </a:lnTo>
                    <a:lnTo>
                      <a:pt x="751521" y="1090240"/>
                    </a:lnTo>
                    <a:lnTo>
                      <a:pt x="759131" y="1088972"/>
                    </a:lnTo>
                    <a:lnTo>
                      <a:pt x="767058" y="1087703"/>
                    </a:lnTo>
                    <a:lnTo>
                      <a:pt x="774668" y="1086117"/>
                    </a:lnTo>
                    <a:lnTo>
                      <a:pt x="781644" y="1083898"/>
                    </a:lnTo>
                    <a:lnTo>
                      <a:pt x="788937" y="1081995"/>
                    </a:lnTo>
                    <a:lnTo>
                      <a:pt x="795595" y="1079458"/>
                    </a:lnTo>
                    <a:lnTo>
                      <a:pt x="802571" y="1076921"/>
                    </a:lnTo>
                    <a:lnTo>
                      <a:pt x="809230" y="1074067"/>
                    </a:lnTo>
                    <a:lnTo>
                      <a:pt x="815255" y="1070579"/>
                    </a:lnTo>
                    <a:lnTo>
                      <a:pt x="821279" y="1067407"/>
                    </a:lnTo>
                    <a:lnTo>
                      <a:pt x="826987" y="1063919"/>
                    </a:lnTo>
                    <a:lnTo>
                      <a:pt x="832377" y="1059796"/>
                    </a:lnTo>
                    <a:lnTo>
                      <a:pt x="837450" y="1055674"/>
                    </a:lnTo>
                    <a:lnTo>
                      <a:pt x="842207" y="1051551"/>
                    </a:lnTo>
                    <a:lnTo>
                      <a:pt x="847280" y="1046795"/>
                    </a:lnTo>
                    <a:lnTo>
                      <a:pt x="851402" y="1042355"/>
                    </a:lnTo>
                    <a:lnTo>
                      <a:pt x="855524" y="1037281"/>
                    </a:lnTo>
                    <a:lnTo>
                      <a:pt x="859329" y="1032207"/>
                    </a:lnTo>
                    <a:lnTo>
                      <a:pt x="862817" y="1027133"/>
                    </a:lnTo>
                    <a:lnTo>
                      <a:pt x="866305" y="1021425"/>
                    </a:lnTo>
                    <a:lnTo>
                      <a:pt x="868842" y="1016034"/>
                    </a:lnTo>
                    <a:lnTo>
                      <a:pt x="871378" y="1010009"/>
                    </a:lnTo>
                    <a:lnTo>
                      <a:pt x="873598" y="1003983"/>
                    </a:lnTo>
                    <a:lnTo>
                      <a:pt x="875500" y="997641"/>
                    </a:lnTo>
                    <a:lnTo>
                      <a:pt x="877086" y="991299"/>
                    </a:lnTo>
                    <a:lnTo>
                      <a:pt x="878354" y="984956"/>
                    </a:lnTo>
                    <a:lnTo>
                      <a:pt x="879305" y="978297"/>
                    </a:lnTo>
                    <a:lnTo>
                      <a:pt x="879939" y="971954"/>
                    </a:lnTo>
                    <a:lnTo>
                      <a:pt x="879939" y="964978"/>
                    </a:lnTo>
                    <a:lnTo>
                      <a:pt x="879939" y="958318"/>
                    </a:lnTo>
                    <a:lnTo>
                      <a:pt x="879622" y="951976"/>
                    </a:lnTo>
                    <a:lnTo>
                      <a:pt x="878671" y="945950"/>
                    </a:lnTo>
                    <a:lnTo>
                      <a:pt x="877720" y="939608"/>
                    </a:lnTo>
                    <a:lnTo>
                      <a:pt x="876134" y="933266"/>
                    </a:lnTo>
                    <a:lnTo>
                      <a:pt x="874549" y="927557"/>
                    </a:lnTo>
                    <a:lnTo>
                      <a:pt x="872647" y="921849"/>
                    </a:lnTo>
                    <a:lnTo>
                      <a:pt x="870744" y="916458"/>
                    </a:lnTo>
                    <a:lnTo>
                      <a:pt x="868207" y="910750"/>
                    </a:lnTo>
                    <a:lnTo>
                      <a:pt x="865354" y="905676"/>
                    </a:lnTo>
                    <a:lnTo>
                      <a:pt x="862183" y="900602"/>
                    </a:lnTo>
                    <a:lnTo>
                      <a:pt x="859012" y="895211"/>
                    </a:lnTo>
                    <a:lnTo>
                      <a:pt x="855524" y="890454"/>
                    </a:lnTo>
                    <a:lnTo>
                      <a:pt x="851402" y="885380"/>
                    </a:lnTo>
                    <a:lnTo>
                      <a:pt x="847280" y="880624"/>
                    </a:lnTo>
                    <a:lnTo>
                      <a:pt x="842524" y="875867"/>
                    </a:lnTo>
                    <a:lnTo>
                      <a:pt x="838085" y="871427"/>
                    </a:lnTo>
                    <a:lnTo>
                      <a:pt x="833011" y="866987"/>
                    </a:lnTo>
                    <a:lnTo>
                      <a:pt x="827621" y="862231"/>
                    </a:lnTo>
                    <a:lnTo>
                      <a:pt x="822230" y="858108"/>
                    </a:lnTo>
                    <a:lnTo>
                      <a:pt x="816206" y="853985"/>
                    </a:lnTo>
                    <a:lnTo>
                      <a:pt x="810181" y="849546"/>
                    </a:lnTo>
                    <a:lnTo>
                      <a:pt x="803840" y="845740"/>
                    </a:lnTo>
                    <a:lnTo>
                      <a:pt x="797181" y="841301"/>
                    </a:lnTo>
                    <a:lnTo>
                      <a:pt x="782912" y="833690"/>
                    </a:lnTo>
                    <a:lnTo>
                      <a:pt x="767692" y="826079"/>
                    </a:lnTo>
                    <a:lnTo>
                      <a:pt x="751521" y="818785"/>
                    </a:lnTo>
                    <a:lnTo>
                      <a:pt x="734081" y="811174"/>
                    </a:lnTo>
                    <a:lnTo>
                      <a:pt x="709983" y="801344"/>
                    </a:lnTo>
                    <a:lnTo>
                      <a:pt x="687153" y="791196"/>
                    </a:lnTo>
                    <a:lnTo>
                      <a:pt x="676055" y="786439"/>
                    </a:lnTo>
                    <a:lnTo>
                      <a:pt x="665274" y="781048"/>
                    </a:lnTo>
                    <a:lnTo>
                      <a:pt x="655128" y="775657"/>
                    </a:lnTo>
                    <a:lnTo>
                      <a:pt x="644981" y="770266"/>
                    </a:lnTo>
                    <a:lnTo>
                      <a:pt x="635786" y="764875"/>
                    </a:lnTo>
                    <a:lnTo>
                      <a:pt x="626273" y="759167"/>
                    </a:lnTo>
                    <a:lnTo>
                      <a:pt x="617395" y="753458"/>
                    </a:lnTo>
                    <a:lnTo>
                      <a:pt x="608517" y="747433"/>
                    </a:lnTo>
                    <a:lnTo>
                      <a:pt x="600590" y="741408"/>
                    </a:lnTo>
                    <a:lnTo>
                      <a:pt x="592662" y="735065"/>
                    </a:lnTo>
                    <a:lnTo>
                      <a:pt x="585052" y="729040"/>
                    </a:lnTo>
                    <a:lnTo>
                      <a:pt x="578077" y="722381"/>
                    </a:lnTo>
                    <a:lnTo>
                      <a:pt x="571418" y="715721"/>
                    </a:lnTo>
                    <a:lnTo>
                      <a:pt x="565076" y="708744"/>
                    </a:lnTo>
                    <a:lnTo>
                      <a:pt x="559052" y="701451"/>
                    </a:lnTo>
                    <a:lnTo>
                      <a:pt x="553344" y="694474"/>
                    </a:lnTo>
                    <a:lnTo>
                      <a:pt x="548588" y="686546"/>
                    </a:lnTo>
                    <a:lnTo>
                      <a:pt x="543832" y="678935"/>
                    </a:lnTo>
                    <a:lnTo>
                      <a:pt x="539393" y="671007"/>
                    </a:lnTo>
                    <a:lnTo>
                      <a:pt x="535588" y="662762"/>
                    </a:lnTo>
                    <a:lnTo>
                      <a:pt x="532417" y="654200"/>
                    </a:lnTo>
                    <a:lnTo>
                      <a:pt x="529246" y="645955"/>
                    </a:lnTo>
                    <a:lnTo>
                      <a:pt x="526709" y="636758"/>
                    </a:lnTo>
                    <a:lnTo>
                      <a:pt x="524807" y="627562"/>
                    </a:lnTo>
                    <a:lnTo>
                      <a:pt x="523221" y="618048"/>
                    </a:lnTo>
                    <a:lnTo>
                      <a:pt x="521953" y="608217"/>
                    </a:lnTo>
                    <a:lnTo>
                      <a:pt x="521319" y="598069"/>
                    </a:lnTo>
                    <a:lnTo>
                      <a:pt x="521002" y="587922"/>
                    </a:lnTo>
                    <a:lnTo>
                      <a:pt x="521319" y="577774"/>
                    </a:lnTo>
                    <a:lnTo>
                      <a:pt x="521953" y="567943"/>
                    </a:lnTo>
                    <a:lnTo>
                      <a:pt x="522904" y="558429"/>
                    </a:lnTo>
                    <a:lnTo>
                      <a:pt x="524490" y="548916"/>
                    </a:lnTo>
                    <a:lnTo>
                      <a:pt x="526392" y="539402"/>
                    </a:lnTo>
                    <a:lnTo>
                      <a:pt x="528612" y="530523"/>
                    </a:lnTo>
                    <a:lnTo>
                      <a:pt x="531783" y="521643"/>
                    </a:lnTo>
                    <a:lnTo>
                      <a:pt x="534636" y="512764"/>
                    </a:lnTo>
                    <a:lnTo>
                      <a:pt x="538124" y="504202"/>
                    </a:lnTo>
                    <a:lnTo>
                      <a:pt x="541929" y="495956"/>
                    </a:lnTo>
                    <a:lnTo>
                      <a:pt x="546685" y="487711"/>
                    </a:lnTo>
                    <a:lnTo>
                      <a:pt x="551125" y="479783"/>
                    </a:lnTo>
                    <a:lnTo>
                      <a:pt x="556515" y="472489"/>
                    </a:lnTo>
                    <a:lnTo>
                      <a:pt x="561905" y="464879"/>
                    </a:lnTo>
                    <a:lnTo>
                      <a:pt x="567930" y="457585"/>
                    </a:lnTo>
                    <a:lnTo>
                      <a:pt x="573955" y="450925"/>
                    </a:lnTo>
                    <a:lnTo>
                      <a:pt x="580613" y="444266"/>
                    </a:lnTo>
                    <a:lnTo>
                      <a:pt x="587272" y="437923"/>
                    </a:lnTo>
                    <a:lnTo>
                      <a:pt x="594565" y="431581"/>
                    </a:lnTo>
                    <a:lnTo>
                      <a:pt x="602175" y="425873"/>
                    </a:lnTo>
                    <a:lnTo>
                      <a:pt x="609785" y="420165"/>
                    </a:lnTo>
                    <a:lnTo>
                      <a:pt x="618029" y="415091"/>
                    </a:lnTo>
                    <a:lnTo>
                      <a:pt x="626590" y="410017"/>
                    </a:lnTo>
                    <a:lnTo>
                      <a:pt x="635469" y="405577"/>
                    </a:lnTo>
                    <a:lnTo>
                      <a:pt x="644347" y="400820"/>
                    </a:lnTo>
                    <a:lnTo>
                      <a:pt x="653859" y="397015"/>
                    </a:lnTo>
                    <a:lnTo>
                      <a:pt x="663372" y="393526"/>
                    </a:lnTo>
                    <a:lnTo>
                      <a:pt x="673519" y="389721"/>
                    </a:lnTo>
                    <a:lnTo>
                      <a:pt x="683665" y="386867"/>
                    </a:lnTo>
                    <a:lnTo>
                      <a:pt x="694129" y="384330"/>
                    </a:lnTo>
                    <a:lnTo>
                      <a:pt x="704910" y="381793"/>
                    </a:lnTo>
                    <a:lnTo>
                      <a:pt x="716008" y="379890"/>
                    </a:lnTo>
                    <a:lnTo>
                      <a:pt x="716008" y="249237"/>
                    </a:lnTo>
                    <a:close/>
                    <a:moveTo>
                      <a:pt x="784828" y="0"/>
                    </a:moveTo>
                    <a:lnTo>
                      <a:pt x="808948" y="317"/>
                    </a:lnTo>
                    <a:lnTo>
                      <a:pt x="832750" y="1588"/>
                    </a:lnTo>
                    <a:lnTo>
                      <a:pt x="856551" y="3175"/>
                    </a:lnTo>
                    <a:lnTo>
                      <a:pt x="880036" y="5716"/>
                    </a:lnTo>
                    <a:lnTo>
                      <a:pt x="903203" y="9209"/>
                    </a:lnTo>
                    <a:lnTo>
                      <a:pt x="926370" y="13020"/>
                    </a:lnTo>
                    <a:lnTo>
                      <a:pt x="949538" y="17466"/>
                    </a:lnTo>
                    <a:lnTo>
                      <a:pt x="972387" y="22864"/>
                    </a:lnTo>
                    <a:lnTo>
                      <a:pt x="994920" y="28581"/>
                    </a:lnTo>
                    <a:lnTo>
                      <a:pt x="1017452" y="35249"/>
                    </a:lnTo>
                    <a:lnTo>
                      <a:pt x="1039668" y="42871"/>
                    </a:lnTo>
                    <a:lnTo>
                      <a:pt x="1061565" y="50493"/>
                    </a:lnTo>
                    <a:lnTo>
                      <a:pt x="1083146" y="59067"/>
                    </a:lnTo>
                    <a:lnTo>
                      <a:pt x="1104727" y="68276"/>
                    </a:lnTo>
                    <a:lnTo>
                      <a:pt x="1125990" y="78121"/>
                    </a:lnTo>
                    <a:lnTo>
                      <a:pt x="1146618" y="88283"/>
                    </a:lnTo>
                    <a:lnTo>
                      <a:pt x="1167246" y="99397"/>
                    </a:lnTo>
                    <a:lnTo>
                      <a:pt x="1187240" y="111147"/>
                    </a:lnTo>
                    <a:lnTo>
                      <a:pt x="1207233" y="123215"/>
                    </a:lnTo>
                    <a:lnTo>
                      <a:pt x="1226910" y="136553"/>
                    </a:lnTo>
                    <a:lnTo>
                      <a:pt x="1245634" y="149890"/>
                    </a:lnTo>
                    <a:lnTo>
                      <a:pt x="1264675" y="163863"/>
                    </a:lnTo>
                    <a:lnTo>
                      <a:pt x="1283082" y="178154"/>
                    </a:lnTo>
                    <a:lnTo>
                      <a:pt x="1300854" y="193714"/>
                    </a:lnTo>
                    <a:lnTo>
                      <a:pt x="1318309" y="209275"/>
                    </a:lnTo>
                    <a:lnTo>
                      <a:pt x="1335129" y="225153"/>
                    </a:lnTo>
                    <a:lnTo>
                      <a:pt x="1351949" y="242302"/>
                    </a:lnTo>
                    <a:lnTo>
                      <a:pt x="1368134" y="259450"/>
                    </a:lnTo>
                    <a:lnTo>
                      <a:pt x="1383368" y="277234"/>
                    </a:lnTo>
                    <a:lnTo>
                      <a:pt x="1398918" y="295335"/>
                    </a:lnTo>
                    <a:lnTo>
                      <a:pt x="1413199" y="314389"/>
                    </a:lnTo>
                    <a:lnTo>
                      <a:pt x="1427163" y="333760"/>
                    </a:lnTo>
                    <a:lnTo>
                      <a:pt x="1313549" y="414104"/>
                    </a:lnTo>
                    <a:lnTo>
                      <a:pt x="1301806" y="397908"/>
                    </a:lnTo>
                    <a:lnTo>
                      <a:pt x="1289747" y="382665"/>
                    </a:lnTo>
                    <a:lnTo>
                      <a:pt x="1277370" y="367740"/>
                    </a:lnTo>
                    <a:lnTo>
                      <a:pt x="1264675" y="352814"/>
                    </a:lnTo>
                    <a:lnTo>
                      <a:pt x="1251346" y="338524"/>
                    </a:lnTo>
                    <a:lnTo>
                      <a:pt x="1238017" y="324868"/>
                    </a:lnTo>
                    <a:lnTo>
                      <a:pt x="1223736" y="311531"/>
                    </a:lnTo>
                    <a:lnTo>
                      <a:pt x="1209455" y="298828"/>
                    </a:lnTo>
                    <a:lnTo>
                      <a:pt x="1194539" y="286126"/>
                    </a:lnTo>
                    <a:lnTo>
                      <a:pt x="1179623" y="274058"/>
                    </a:lnTo>
                    <a:lnTo>
                      <a:pt x="1164073" y="262308"/>
                    </a:lnTo>
                    <a:lnTo>
                      <a:pt x="1148522" y="251829"/>
                    </a:lnTo>
                    <a:lnTo>
                      <a:pt x="1132654" y="241031"/>
                    </a:lnTo>
                    <a:lnTo>
                      <a:pt x="1116151" y="230869"/>
                    </a:lnTo>
                    <a:lnTo>
                      <a:pt x="1099649" y="221342"/>
                    </a:lnTo>
                    <a:lnTo>
                      <a:pt x="1082511" y="212133"/>
                    </a:lnTo>
                    <a:lnTo>
                      <a:pt x="1065374" y="203559"/>
                    </a:lnTo>
                    <a:lnTo>
                      <a:pt x="1047919" y="195620"/>
                    </a:lnTo>
                    <a:lnTo>
                      <a:pt x="1030464" y="187998"/>
                    </a:lnTo>
                    <a:lnTo>
                      <a:pt x="1012375" y="180694"/>
                    </a:lnTo>
                    <a:lnTo>
                      <a:pt x="994603" y="174343"/>
                    </a:lnTo>
                    <a:lnTo>
                      <a:pt x="976196" y="168309"/>
                    </a:lnTo>
                    <a:lnTo>
                      <a:pt x="957472" y="162910"/>
                    </a:lnTo>
                    <a:lnTo>
                      <a:pt x="939065" y="157829"/>
                    </a:lnTo>
                    <a:lnTo>
                      <a:pt x="920341" y="153701"/>
                    </a:lnTo>
                    <a:lnTo>
                      <a:pt x="901616" y="150208"/>
                    </a:lnTo>
                    <a:lnTo>
                      <a:pt x="882258" y="146715"/>
                    </a:lnTo>
                    <a:lnTo>
                      <a:pt x="862899" y="144174"/>
                    </a:lnTo>
                    <a:lnTo>
                      <a:pt x="843857" y="141951"/>
                    </a:lnTo>
                    <a:lnTo>
                      <a:pt x="824181" y="140681"/>
                    </a:lnTo>
                    <a:lnTo>
                      <a:pt x="804505" y="139728"/>
                    </a:lnTo>
                    <a:lnTo>
                      <a:pt x="784828" y="139411"/>
                    </a:lnTo>
                    <a:lnTo>
                      <a:pt x="768326" y="139728"/>
                    </a:lnTo>
                    <a:lnTo>
                      <a:pt x="751823" y="140363"/>
                    </a:lnTo>
                    <a:lnTo>
                      <a:pt x="735320" y="141316"/>
                    </a:lnTo>
                    <a:lnTo>
                      <a:pt x="719135" y="142586"/>
                    </a:lnTo>
                    <a:lnTo>
                      <a:pt x="702632" y="144492"/>
                    </a:lnTo>
                    <a:lnTo>
                      <a:pt x="686764" y="146715"/>
                    </a:lnTo>
                    <a:lnTo>
                      <a:pt x="670897" y="149573"/>
                    </a:lnTo>
                    <a:lnTo>
                      <a:pt x="655029" y="152431"/>
                    </a:lnTo>
                    <a:lnTo>
                      <a:pt x="639478" y="155924"/>
                    </a:lnTo>
                    <a:lnTo>
                      <a:pt x="623927" y="160052"/>
                    </a:lnTo>
                    <a:lnTo>
                      <a:pt x="608377" y="163863"/>
                    </a:lnTo>
                    <a:lnTo>
                      <a:pt x="593144" y="168309"/>
                    </a:lnTo>
                    <a:lnTo>
                      <a:pt x="578228" y="173390"/>
                    </a:lnTo>
                    <a:lnTo>
                      <a:pt x="562994" y="178471"/>
                    </a:lnTo>
                    <a:lnTo>
                      <a:pt x="548396" y="184505"/>
                    </a:lnTo>
                    <a:lnTo>
                      <a:pt x="533797" y="190221"/>
                    </a:lnTo>
                    <a:lnTo>
                      <a:pt x="519516" y="196572"/>
                    </a:lnTo>
                    <a:lnTo>
                      <a:pt x="505235" y="203241"/>
                    </a:lnTo>
                    <a:lnTo>
                      <a:pt x="491271" y="210228"/>
                    </a:lnTo>
                    <a:lnTo>
                      <a:pt x="477308" y="217532"/>
                    </a:lnTo>
                    <a:lnTo>
                      <a:pt x="463978" y="225153"/>
                    </a:lnTo>
                    <a:lnTo>
                      <a:pt x="450332" y="233092"/>
                    </a:lnTo>
                    <a:lnTo>
                      <a:pt x="437003" y="241349"/>
                    </a:lnTo>
                    <a:lnTo>
                      <a:pt x="423991" y="249923"/>
                    </a:lnTo>
                    <a:lnTo>
                      <a:pt x="411297" y="258815"/>
                    </a:lnTo>
                    <a:lnTo>
                      <a:pt x="398603" y="268024"/>
                    </a:lnTo>
                    <a:lnTo>
                      <a:pt x="386543" y="277551"/>
                    </a:lnTo>
                    <a:lnTo>
                      <a:pt x="374483" y="287396"/>
                    </a:lnTo>
                    <a:lnTo>
                      <a:pt x="362424" y="296923"/>
                    </a:lnTo>
                    <a:lnTo>
                      <a:pt x="350999" y="307402"/>
                    </a:lnTo>
                    <a:lnTo>
                      <a:pt x="339574" y="317882"/>
                    </a:lnTo>
                    <a:lnTo>
                      <a:pt x="328466" y="328997"/>
                    </a:lnTo>
                    <a:lnTo>
                      <a:pt x="317676" y="340112"/>
                    </a:lnTo>
                    <a:lnTo>
                      <a:pt x="306886" y="351226"/>
                    </a:lnTo>
                    <a:lnTo>
                      <a:pt x="296730" y="362976"/>
                    </a:lnTo>
                    <a:lnTo>
                      <a:pt x="286575" y="374726"/>
                    </a:lnTo>
                    <a:lnTo>
                      <a:pt x="277054" y="386794"/>
                    </a:lnTo>
                    <a:lnTo>
                      <a:pt x="267533" y="399179"/>
                    </a:lnTo>
                    <a:lnTo>
                      <a:pt x="258330" y="411564"/>
                    </a:lnTo>
                    <a:lnTo>
                      <a:pt x="249444" y="424584"/>
                    </a:lnTo>
                    <a:lnTo>
                      <a:pt x="240875" y="437604"/>
                    </a:lnTo>
                    <a:lnTo>
                      <a:pt x="232624" y="450942"/>
                    </a:lnTo>
                    <a:lnTo>
                      <a:pt x="224690" y="464279"/>
                    </a:lnTo>
                    <a:lnTo>
                      <a:pt x="217073" y="477935"/>
                    </a:lnTo>
                    <a:lnTo>
                      <a:pt x="209774" y="491590"/>
                    </a:lnTo>
                    <a:lnTo>
                      <a:pt x="202792" y="505563"/>
                    </a:lnTo>
                    <a:lnTo>
                      <a:pt x="196445" y="520171"/>
                    </a:lnTo>
                    <a:lnTo>
                      <a:pt x="189780" y="534462"/>
                    </a:lnTo>
                    <a:lnTo>
                      <a:pt x="183751" y="548752"/>
                    </a:lnTo>
                    <a:lnTo>
                      <a:pt x="178355" y="563678"/>
                    </a:lnTo>
                    <a:lnTo>
                      <a:pt x="173278" y="578603"/>
                    </a:lnTo>
                    <a:lnTo>
                      <a:pt x="168200" y="593846"/>
                    </a:lnTo>
                    <a:lnTo>
                      <a:pt x="163757" y="608772"/>
                    </a:lnTo>
                    <a:lnTo>
                      <a:pt x="159314" y="624332"/>
                    </a:lnTo>
                    <a:lnTo>
                      <a:pt x="155506" y="639893"/>
                    </a:lnTo>
                    <a:lnTo>
                      <a:pt x="152332" y="655454"/>
                    </a:lnTo>
                    <a:lnTo>
                      <a:pt x="148841" y="671650"/>
                    </a:lnTo>
                    <a:lnTo>
                      <a:pt x="146302" y="687210"/>
                    </a:lnTo>
                    <a:lnTo>
                      <a:pt x="144081" y="703724"/>
                    </a:lnTo>
                    <a:lnTo>
                      <a:pt x="142494" y="719602"/>
                    </a:lnTo>
                    <a:lnTo>
                      <a:pt x="140907" y="735798"/>
                    </a:lnTo>
                    <a:lnTo>
                      <a:pt x="139955" y="752629"/>
                    </a:lnTo>
                    <a:lnTo>
                      <a:pt x="139320" y="769142"/>
                    </a:lnTo>
                    <a:lnTo>
                      <a:pt x="139003" y="785973"/>
                    </a:lnTo>
                    <a:lnTo>
                      <a:pt x="139320" y="800263"/>
                    </a:lnTo>
                    <a:lnTo>
                      <a:pt x="139638" y="814871"/>
                    </a:lnTo>
                    <a:lnTo>
                      <a:pt x="140590" y="829162"/>
                    </a:lnTo>
                    <a:lnTo>
                      <a:pt x="141542" y="844087"/>
                    </a:lnTo>
                    <a:lnTo>
                      <a:pt x="143129" y="858378"/>
                    </a:lnTo>
                    <a:lnTo>
                      <a:pt x="144715" y="872350"/>
                    </a:lnTo>
                    <a:lnTo>
                      <a:pt x="146620" y="886641"/>
                    </a:lnTo>
                    <a:lnTo>
                      <a:pt x="149158" y="900931"/>
                    </a:lnTo>
                    <a:lnTo>
                      <a:pt x="152015" y="914586"/>
                    </a:lnTo>
                    <a:lnTo>
                      <a:pt x="154871" y="928559"/>
                    </a:lnTo>
                    <a:lnTo>
                      <a:pt x="158044" y="942215"/>
                    </a:lnTo>
                    <a:lnTo>
                      <a:pt x="161853" y="955870"/>
                    </a:lnTo>
                    <a:lnTo>
                      <a:pt x="165661" y="969208"/>
                    </a:lnTo>
                    <a:lnTo>
                      <a:pt x="169469" y="983180"/>
                    </a:lnTo>
                    <a:lnTo>
                      <a:pt x="174230" y="996201"/>
                    </a:lnTo>
                    <a:lnTo>
                      <a:pt x="178673" y="1009538"/>
                    </a:lnTo>
                    <a:lnTo>
                      <a:pt x="183433" y="1022558"/>
                    </a:lnTo>
                    <a:lnTo>
                      <a:pt x="188828" y="1035261"/>
                    </a:lnTo>
                    <a:lnTo>
                      <a:pt x="194223" y="1047964"/>
                    </a:lnTo>
                    <a:lnTo>
                      <a:pt x="200253" y="1060666"/>
                    </a:lnTo>
                    <a:lnTo>
                      <a:pt x="205966" y="1073369"/>
                    </a:lnTo>
                    <a:lnTo>
                      <a:pt x="212630" y="1085754"/>
                    </a:lnTo>
                    <a:lnTo>
                      <a:pt x="219295" y="1098139"/>
                    </a:lnTo>
                    <a:lnTo>
                      <a:pt x="225642" y="1110206"/>
                    </a:lnTo>
                    <a:lnTo>
                      <a:pt x="232941" y="1121956"/>
                    </a:lnTo>
                    <a:lnTo>
                      <a:pt x="239923" y="1133706"/>
                    </a:lnTo>
                    <a:lnTo>
                      <a:pt x="247857" y="1145456"/>
                    </a:lnTo>
                    <a:lnTo>
                      <a:pt x="255474" y="1156571"/>
                    </a:lnTo>
                    <a:lnTo>
                      <a:pt x="263408" y="1168003"/>
                    </a:lnTo>
                    <a:lnTo>
                      <a:pt x="271659" y="1179118"/>
                    </a:lnTo>
                    <a:lnTo>
                      <a:pt x="280228" y="1189915"/>
                    </a:lnTo>
                    <a:lnTo>
                      <a:pt x="289114" y="1200395"/>
                    </a:lnTo>
                    <a:lnTo>
                      <a:pt x="297682" y="1210874"/>
                    </a:lnTo>
                    <a:lnTo>
                      <a:pt x="307203" y="1221036"/>
                    </a:lnTo>
                    <a:lnTo>
                      <a:pt x="316407" y="1231198"/>
                    </a:lnTo>
                    <a:lnTo>
                      <a:pt x="326245" y="1241361"/>
                    </a:lnTo>
                    <a:lnTo>
                      <a:pt x="336083" y="1250887"/>
                    </a:lnTo>
                    <a:lnTo>
                      <a:pt x="345604" y="1260414"/>
                    </a:lnTo>
                    <a:lnTo>
                      <a:pt x="356076" y="1269624"/>
                    </a:lnTo>
                    <a:lnTo>
                      <a:pt x="366549" y="1278833"/>
                    </a:lnTo>
                    <a:lnTo>
                      <a:pt x="377022" y="1287725"/>
                    </a:lnTo>
                    <a:lnTo>
                      <a:pt x="388130" y="1296299"/>
                    </a:lnTo>
                    <a:lnTo>
                      <a:pt x="398920" y="1304556"/>
                    </a:lnTo>
                    <a:lnTo>
                      <a:pt x="410345" y="1312813"/>
                    </a:lnTo>
                    <a:lnTo>
                      <a:pt x="421770" y="1320752"/>
                    </a:lnTo>
                    <a:lnTo>
                      <a:pt x="433195" y="1328373"/>
                    </a:lnTo>
                    <a:lnTo>
                      <a:pt x="444937" y="1335995"/>
                    </a:lnTo>
                    <a:lnTo>
                      <a:pt x="456997" y="1343299"/>
                    </a:lnTo>
                    <a:lnTo>
                      <a:pt x="469056" y="1349968"/>
                    </a:lnTo>
                    <a:lnTo>
                      <a:pt x="481116" y="1356636"/>
                    </a:lnTo>
                    <a:lnTo>
                      <a:pt x="493810" y="1362988"/>
                    </a:lnTo>
                    <a:lnTo>
                      <a:pt x="506187" y="1369339"/>
                    </a:lnTo>
                    <a:lnTo>
                      <a:pt x="518882" y="1375373"/>
                    </a:lnTo>
                    <a:lnTo>
                      <a:pt x="532211" y="1380771"/>
                    </a:lnTo>
                    <a:lnTo>
                      <a:pt x="545222" y="1386170"/>
                    </a:lnTo>
                    <a:lnTo>
                      <a:pt x="558551" y="1391569"/>
                    </a:lnTo>
                    <a:lnTo>
                      <a:pt x="571881" y="1396015"/>
                    </a:lnTo>
                    <a:lnTo>
                      <a:pt x="585210" y="1400778"/>
                    </a:lnTo>
                    <a:lnTo>
                      <a:pt x="598856" y="1404906"/>
                    </a:lnTo>
                    <a:lnTo>
                      <a:pt x="613137" y="1408717"/>
                    </a:lnTo>
                    <a:lnTo>
                      <a:pt x="626784" y="1412845"/>
                    </a:lnTo>
                    <a:lnTo>
                      <a:pt x="641065" y="1416021"/>
                    </a:lnTo>
                    <a:lnTo>
                      <a:pt x="655029" y="1418879"/>
                    </a:lnTo>
                    <a:lnTo>
                      <a:pt x="669627" y="1422055"/>
                    </a:lnTo>
                    <a:lnTo>
                      <a:pt x="644873" y="1558925"/>
                    </a:lnTo>
                    <a:lnTo>
                      <a:pt x="627418" y="1555432"/>
                    </a:lnTo>
                    <a:lnTo>
                      <a:pt x="609964" y="1551939"/>
                    </a:lnTo>
                    <a:lnTo>
                      <a:pt x="593144" y="1547493"/>
                    </a:lnTo>
                    <a:lnTo>
                      <a:pt x="576006" y="1543365"/>
                    </a:lnTo>
                    <a:lnTo>
                      <a:pt x="559186" y="1538601"/>
                    </a:lnTo>
                    <a:lnTo>
                      <a:pt x="542684" y="1533202"/>
                    </a:lnTo>
                    <a:lnTo>
                      <a:pt x="526181" y="1527804"/>
                    </a:lnTo>
                    <a:lnTo>
                      <a:pt x="509996" y="1521770"/>
                    </a:lnTo>
                    <a:lnTo>
                      <a:pt x="493493" y="1515736"/>
                    </a:lnTo>
                    <a:lnTo>
                      <a:pt x="477942" y="1509068"/>
                    </a:lnTo>
                    <a:lnTo>
                      <a:pt x="462074" y="1502081"/>
                    </a:lnTo>
                    <a:lnTo>
                      <a:pt x="446524" y="1495095"/>
                    </a:lnTo>
                    <a:lnTo>
                      <a:pt x="431291" y="1487473"/>
                    </a:lnTo>
                    <a:lnTo>
                      <a:pt x="416057" y="1479852"/>
                    </a:lnTo>
                    <a:lnTo>
                      <a:pt x="401141" y="1471595"/>
                    </a:lnTo>
                    <a:lnTo>
                      <a:pt x="386226" y="1463338"/>
                    </a:lnTo>
                    <a:lnTo>
                      <a:pt x="371944" y="1454446"/>
                    </a:lnTo>
                    <a:lnTo>
                      <a:pt x="357346" y="1445555"/>
                    </a:lnTo>
                    <a:lnTo>
                      <a:pt x="343382" y="1436028"/>
                    </a:lnTo>
                    <a:lnTo>
                      <a:pt x="329736" y="1426501"/>
                    </a:lnTo>
                    <a:lnTo>
                      <a:pt x="316089" y="1416339"/>
                    </a:lnTo>
                    <a:lnTo>
                      <a:pt x="302760" y="1406177"/>
                    </a:lnTo>
                    <a:lnTo>
                      <a:pt x="289431" y="1395697"/>
                    </a:lnTo>
                    <a:lnTo>
                      <a:pt x="276419" y="1384900"/>
                    </a:lnTo>
                    <a:lnTo>
                      <a:pt x="263725" y="1373785"/>
                    </a:lnTo>
                    <a:lnTo>
                      <a:pt x="251348" y="1362670"/>
                    </a:lnTo>
                    <a:lnTo>
                      <a:pt x="238971" y="1350920"/>
                    </a:lnTo>
                    <a:lnTo>
                      <a:pt x="227229" y="1339170"/>
                    </a:lnTo>
                    <a:lnTo>
                      <a:pt x="215486" y="1327103"/>
                    </a:lnTo>
                    <a:lnTo>
                      <a:pt x="204062" y="1315036"/>
                    </a:lnTo>
                    <a:lnTo>
                      <a:pt x="192954" y="1302333"/>
                    </a:lnTo>
                    <a:lnTo>
                      <a:pt x="182164" y="1289630"/>
                    </a:lnTo>
                    <a:lnTo>
                      <a:pt x="171374" y="1276928"/>
                    </a:lnTo>
                    <a:lnTo>
                      <a:pt x="161535" y="1263590"/>
                    </a:lnTo>
                    <a:lnTo>
                      <a:pt x="151380" y="1250252"/>
                    </a:lnTo>
                    <a:lnTo>
                      <a:pt x="141542" y="1236597"/>
                    </a:lnTo>
                    <a:lnTo>
                      <a:pt x="132021" y="1222624"/>
                    </a:lnTo>
                    <a:lnTo>
                      <a:pt x="122818" y="1208651"/>
                    </a:lnTo>
                    <a:lnTo>
                      <a:pt x="113932" y="1194361"/>
                    </a:lnTo>
                    <a:lnTo>
                      <a:pt x="105363" y="1180071"/>
                    </a:lnTo>
                    <a:lnTo>
                      <a:pt x="97112" y="1165145"/>
                    </a:lnTo>
                    <a:lnTo>
                      <a:pt x="89178" y="1150219"/>
                    </a:lnTo>
                    <a:lnTo>
                      <a:pt x="81561" y="1135294"/>
                    </a:lnTo>
                    <a:lnTo>
                      <a:pt x="74262" y="1120368"/>
                    </a:lnTo>
                    <a:lnTo>
                      <a:pt x="66962" y="1104808"/>
                    </a:lnTo>
                    <a:lnTo>
                      <a:pt x="60615" y="1089247"/>
                    </a:lnTo>
                    <a:lnTo>
                      <a:pt x="53951" y="1073369"/>
                    </a:lnTo>
                    <a:lnTo>
                      <a:pt x="48238" y="1057491"/>
                    </a:lnTo>
                    <a:lnTo>
                      <a:pt x="42208" y="1041612"/>
                    </a:lnTo>
                    <a:lnTo>
                      <a:pt x="37131" y="1025417"/>
                    </a:lnTo>
                    <a:lnTo>
                      <a:pt x="32053" y="1009221"/>
                    </a:lnTo>
                    <a:lnTo>
                      <a:pt x="27293" y="992390"/>
                    </a:lnTo>
                    <a:lnTo>
                      <a:pt x="23167" y="975876"/>
                    </a:lnTo>
                    <a:lnTo>
                      <a:pt x="19041" y="959363"/>
                    </a:lnTo>
                    <a:lnTo>
                      <a:pt x="15550" y="942532"/>
                    </a:lnTo>
                    <a:lnTo>
                      <a:pt x="12377" y="925701"/>
                    </a:lnTo>
                    <a:lnTo>
                      <a:pt x="9203" y="908235"/>
                    </a:lnTo>
                    <a:lnTo>
                      <a:pt x="6982" y="891087"/>
                    </a:lnTo>
                    <a:lnTo>
                      <a:pt x="4760" y="873621"/>
                    </a:lnTo>
                    <a:lnTo>
                      <a:pt x="3173" y="856472"/>
                    </a:lnTo>
                    <a:lnTo>
                      <a:pt x="1904" y="838689"/>
                    </a:lnTo>
                    <a:lnTo>
                      <a:pt x="952" y="821222"/>
                    </a:lnTo>
                    <a:lnTo>
                      <a:pt x="317" y="803439"/>
                    </a:lnTo>
                    <a:lnTo>
                      <a:pt x="0" y="785973"/>
                    </a:lnTo>
                    <a:lnTo>
                      <a:pt x="317" y="765649"/>
                    </a:lnTo>
                    <a:lnTo>
                      <a:pt x="952" y="745325"/>
                    </a:lnTo>
                    <a:lnTo>
                      <a:pt x="2221" y="725318"/>
                    </a:lnTo>
                    <a:lnTo>
                      <a:pt x="4125" y="705629"/>
                    </a:lnTo>
                    <a:lnTo>
                      <a:pt x="6030" y="685622"/>
                    </a:lnTo>
                    <a:lnTo>
                      <a:pt x="8886" y="666251"/>
                    </a:lnTo>
                    <a:lnTo>
                      <a:pt x="12377" y="646879"/>
                    </a:lnTo>
                    <a:lnTo>
                      <a:pt x="15868" y="627508"/>
                    </a:lnTo>
                    <a:lnTo>
                      <a:pt x="19993" y="608454"/>
                    </a:lnTo>
                    <a:lnTo>
                      <a:pt x="24754" y="589718"/>
                    </a:lnTo>
                    <a:lnTo>
                      <a:pt x="29831" y="570982"/>
                    </a:lnTo>
                    <a:lnTo>
                      <a:pt x="35227" y="552245"/>
                    </a:lnTo>
                    <a:lnTo>
                      <a:pt x="41256" y="534144"/>
                    </a:lnTo>
                    <a:lnTo>
                      <a:pt x="47604" y="515725"/>
                    </a:lnTo>
                    <a:lnTo>
                      <a:pt x="54268" y="497941"/>
                    </a:lnTo>
                    <a:lnTo>
                      <a:pt x="61567" y="480158"/>
                    </a:lnTo>
                    <a:lnTo>
                      <a:pt x="69501" y="462692"/>
                    </a:lnTo>
                    <a:lnTo>
                      <a:pt x="77435" y="445225"/>
                    </a:lnTo>
                    <a:lnTo>
                      <a:pt x="86004" y="428395"/>
                    </a:lnTo>
                    <a:lnTo>
                      <a:pt x="94890" y="411246"/>
                    </a:lnTo>
                    <a:lnTo>
                      <a:pt x="104093" y="395050"/>
                    </a:lnTo>
                    <a:lnTo>
                      <a:pt x="113614" y="378854"/>
                    </a:lnTo>
                    <a:lnTo>
                      <a:pt x="123770" y="362341"/>
                    </a:lnTo>
                    <a:lnTo>
                      <a:pt x="133925" y="346780"/>
                    </a:lnTo>
                    <a:lnTo>
                      <a:pt x="145033" y="330902"/>
                    </a:lnTo>
                    <a:lnTo>
                      <a:pt x="156140" y="315977"/>
                    </a:lnTo>
                    <a:lnTo>
                      <a:pt x="167565" y="301051"/>
                    </a:lnTo>
                    <a:lnTo>
                      <a:pt x="179308" y="286443"/>
                    </a:lnTo>
                    <a:lnTo>
                      <a:pt x="191367" y="271835"/>
                    </a:lnTo>
                    <a:lnTo>
                      <a:pt x="204062" y="257545"/>
                    </a:lnTo>
                    <a:lnTo>
                      <a:pt x="216756" y="243889"/>
                    </a:lnTo>
                    <a:lnTo>
                      <a:pt x="229768" y="230552"/>
                    </a:lnTo>
                    <a:lnTo>
                      <a:pt x="243731" y="217214"/>
                    </a:lnTo>
                    <a:lnTo>
                      <a:pt x="257378" y="204194"/>
                    </a:lnTo>
                    <a:lnTo>
                      <a:pt x="271342" y="191809"/>
                    </a:lnTo>
                    <a:lnTo>
                      <a:pt x="285623" y="179424"/>
                    </a:lnTo>
                    <a:lnTo>
                      <a:pt x="300539" y="167674"/>
                    </a:lnTo>
                    <a:lnTo>
                      <a:pt x="315455" y="156242"/>
                    </a:lnTo>
                    <a:lnTo>
                      <a:pt x="330688" y="145127"/>
                    </a:lnTo>
                    <a:lnTo>
                      <a:pt x="346556" y="134330"/>
                    </a:lnTo>
                    <a:lnTo>
                      <a:pt x="362106" y="124168"/>
                    </a:lnTo>
                    <a:lnTo>
                      <a:pt x="377974" y="114005"/>
                    </a:lnTo>
                    <a:lnTo>
                      <a:pt x="394477" y="104479"/>
                    </a:lnTo>
                    <a:lnTo>
                      <a:pt x="410980" y="94952"/>
                    </a:lnTo>
                    <a:lnTo>
                      <a:pt x="428117" y="86060"/>
                    </a:lnTo>
                    <a:lnTo>
                      <a:pt x="444937" y="77803"/>
                    </a:lnTo>
                    <a:lnTo>
                      <a:pt x="462392" y="69546"/>
                    </a:lnTo>
                    <a:lnTo>
                      <a:pt x="479529" y="61925"/>
                    </a:lnTo>
                    <a:lnTo>
                      <a:pt x="497619" y="54621"/>
                    </a:lnTo>
                    <a:lnTo>
                      <a:pt x="515391" y="47634"/>
                    </a:lnTo>
                    <a:lnTo>
                      <a:pt x="533480" y="41283"/>
                    </a:lnTo>
                    <a:lnTo>
                      <a:pt x="551570" y="35567"/>
                    </a:lnTo>
                    <a:lnTo>
                      <a:pt x="570294" y="29851"/>
                    </a:lnTo>
                    <a:lnTo>
                      <a:pt x="589018" y="24770"/>
                    </a:lnTo>
                    <a:lnTo>
                      <a:pt x="607742" y="20324"/>
                    </a:lnTo>
                    <a:lnTo>
                      <a:pt x="627101" y="15878"/>
                    </a:lnTo>
                    <a:lnTo>
                      <a:pt x="646143" y="12385"/>
                    </a:lnTo>
                    <a:lnTo>
                      <a:pt x="665501" y="9209"/>
                    </a:lnTo>
                    <a:lnTo>
                      <a:pt x="685178" y="6351"/>
                    </a:lnTo>
                    <a:lnTo>
                      <a:pt x="704854" y="4128"/>
                    </a:lnTo>
                    <a:lnTo>
                      <a:pt x="724530" y="2223"/>
                    </a:lnTo>
                    <a:lnTo>
                      <a:pt x="744524" y="952"/>
                    </a:lnTo>
                    <a:lnTo>
                      <a:pt x="764835" y="317"/>
                    </a:lnTo>
                    <a:lnTo>
                      <a:pt x="78482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chemeClr val="bg1"/>
                  </a:solidFill>
                  <a:effectLst/>
                  <a:uLnTx/>
                  <a:uFillTx/>
                  <a:cs typeface="+mn-ea"/>
                  <a:sym typeface="+mn-lt"/>
                </a:endParaRPr>
              </a:p>
            </p:txBody>
          </p:sp>
        </p:grpSp>
        <p:grpSp>
          <p:nvGrpSpPr>
            <p:cNvPr id="24" name="组合 226">
              <a:extLst>
                <a:ext uri="{FF2B5EF4-FFF2-40B4-BE49-F238E27FC236}">
                  <a16:creationId xmlns:a16="http://schemas.microsoft.com/office/drawing/2014/main" id="{3BC22E6C-126A-4EA1-A483-D2EBCE6BFE9A}"/>
                </a:ext>
              </a:extLst>
            </p:cNvPr>
            <p:cNvGrpSpPr/>
            <p:nvPr/>
          </p:nvGrpSpPr>
          <p:grpSpPr>
            <a:xfrm>
              <a:off x="7019097" y="1626377"/>
              <a:ext cx="948455" cy="948624"/>
              <a:chOff x="7018624" y="1626064"/>
              <a:chExt cx="948790" cy="948790"/>
            </a:xfrm>
          </p:grpSpPr>
          <p:sp>
            <p:nvSpPr>
              <p:cNvPr id="25" name="椭圆 24">
                <a:extLst>
                  <a:ext uri="{FF2B5EF4-FFF2-40B4-BE49-F238E27FC236}">
                    <a16:creationId xmlns:a16="http://schemas.microsoft.com/office/drawing/2014/main" id="{C0050703-9391-4726-B9E1-035B18555792}"/>
                  </a:ext>
                </a:extLst>
              </p:cNvPr>
              <p:cNvSpPr/>
              <p:nvPr/>
            </p:nvSpPr>
            <p:spPr>
              <a:xfrm>
                <a:off x="7018624" y="1626064"/>
                <a:ext cx="948790" cy="9487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799" b="0" i="0" u="none" strike="noStrike" kern="1200" cap="none" spc="0" normalizeH="0" baseline="0" noProof="0" dirty="0">
                  <a:ln>
                    <a:noFill/>
                  </a:ln>
                  <a:solidFill>
                    <a:schemeClr val="bg1"/>
                  </a:solidFill>
                  <a:effectLst/>
                  <a:uLnTx/>
                  <a:uFillTx/>
                  <a:cs typeface="+mn-ea"/>
                  <a:sym typeface="+mn-lt"/>
                </a:endParaRPr>
              </a:p>
            </p:txBody>
          </p:sp>
          <p:sp>
            <p:nvSpPr>
              <p:cNvPr id="26" name="人民币 841">
                <a:extLst>
                  <a:ext uri="{FF2B5EF4-FFF2-40B4-BE49-F238E27FC236}">
                    <a16:creationId xmlns:a16="http://schemas.microsoft.com/office/drawing/2014/main" id="{5B7A4594-8E32-449B-8D56-3244F0D7F7A4}"/>
                  </a:ext>
                </a:extLst>
              </p:cNvPr>
              <p:cNvSpPr>
                <a:spLocks/>
              </p:cNvSpPr>
              <p:nvPr/>
            </p:nvSpPr>
            <p:spPr bwMode="auto">
              <a:xfrm>
                <a:off x="7319481" y="1911789"/>
                <a:ext cx="347075" cy="366713"/>
              </a:xfrm>
              <a:custGeom>
                <a:avLst/>
                <a:gdLst>
                  <a:gd name="T0" fmla="*/ 0 w 2171135"/>
                  <a:gd name="T1" fmla="*/ 0 h 2277283"/>
                  <a:gd name="T2" fmla="*/ 2073 w 2171135"/>
                  <a:gd name="T3" fmla="*/ 0 h 2277283"/>
                  <a:gd name="T4" fmla="*/ 4354 w 2171135"/>
                  <a:gd name="T5" fmla="*/ 3592 h 2277283"/>
                  <a:gd name="T6" fmla="*/ 6634 w 2171135"/>
                  <a:gd name="T7" fmla="*/ 0 h 2277283"/>
                  <a:gd name="T8" fmla="*/ 8915 w 2171135"/>
                  <a:gd name="T9" fmla="*/ 0 h 2277283"/>
                  <a:gd name="T10" fmla="*/ 6012 w 2171135"/>
                  <a:gd name="T11" fmla="*/ 4438 h 2277283"/>
                  <a:gd name="T12" fmla="*/ 8707 w 2171135"/>
                  <a:gd name="T13" fmla="*/ 4438 h 2277283"/>
                  <a:gd name="T14" fmla="*/ 8707 w 2171135"/>
                  <a:gd name="T15" fmla="*/ 5283 h 2277283"/>
                  <a:gd name="T16" fmla="*/ 5597 w 2171135"/>
                  <a:gd name="T17" fmla="*/ 5283 h 2277283"/>
                  <a:gd name="T18" fmla="*/ 5597 w 2171135"/>
                  <a:gd name="T19" fmla="*/ 6128 h 2277283"/>
                  <a:gd name="T20" fmla="*/ 8707 w 2171135"/>
                  <a:gd name="T21" fmla="*/ 6128 h 2277283"/>
                  <a:gd name="T22" fmla="*/ 8707 w 2171135"/>
                  <a:gd name="T23" fmla="*/ 6973 h 2277283"/>
                  <a:gd name="T24" fmla="*/ 5597 w 2171135"/>
                  <a:gd name="T25" fmla="*/ 6973 h 2277283"/>
                  <a:gd name="T26" fmla="*/ 5597 w 2171135"/>
                  <a:gd name="T27" fmla="*/ 9509 h 2277283"/>
                  <a:gd name="T28" fmla="*/ 3317 w 2171135"/>
                  <a:gd name="T29" fmla="*/ 9509 h 2277283"/>
                  <a:gd name="T30" fmla="*/ 3317 w 2171135"/>
                  <a:gd name="T31" fmla="*/ 6973 h 2277283"/>
                  <a:gd name="T32" fmla="*/ 622 w 2171135"/>
                  <a:gd name="T33" fmla="*/ 6973 h 2277283"/>
                  <a:gd name="T34" fmla="*/ 622 w 2171135"/>
                  <a:gd name="T35" fmla="*/ 6128 h 2277283"/>
                  <a:gd name="T36" fmla="*/ 3317 w 2171135"/>
                  <a:gd name="T37" fmla="*/ 6128 h 2277283"/>
                  <a:gd name="T38" fmla="*/ 3317 w 2171135"/>
                  <a:gd name="T39" fmla="*/ 5283 h 2277283"/>
                  <a:gd name="T40" fmla="*/ 622 w 2171135"/>
                  <a:gd name="T41" fmla="*/ 5283 h 2277283"/>
                  <a:gd name="T42" fmla="*/ 622 w 2171135"/>
                  <a:gd name="T43" fmla="*/ 4438 h 2277283"/>
                  <a:gd name="T44" fmla="*/ 2903 w 2171135"/>
                  <a:gd name="T45" fmla="*/ 4438 h 2277283"/>
                  <a:gd name="T46" fmla="*/ 0 w 2171135"/>
                  <a:gd name="T47" fmla="*/ 0 h 227728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2171135" h="2277283">
                    <a:moveTo>
                      <a:pt x="0" y="0"/>
                    </a:moveTo>
                    <a:cubicBezTo>
                      <a:pt x="504915" y="0"/>
                      <a:pt x="504915" y="0"/>
                      <a:pt x="504915" y="0"/>
                    </a:cubicBezTo>
                    <a:cubicBezTo>
                      <a:pt x="1060322" y="860307"/>
                      <a:pt x="1060322" y="860307"/>
                      <a:pt x="1060322" y="860307"/>
                    </a:cubicBezTo>
                    <a:cubicBezTo>
                      <a:pt x="1615729" y="0"/>
                      <a:pt x="1615729" y="0"/>
                      <a:pt x="1615729" y="0"/>
                    </a:cubicBezTo>
                    <a:cubicBezTo>
                      <a:pt x="2171135" y="0"/>
                      <a:pt x="2171135" y="0"/>
                      <a:pt x="2171135" y="0"/>
                    </a:cubicBezTo>
                    <a:cubicBezTo>
                      <a:pt x="1464254" y="1062732"/>
                      <a:pt x="1464254" y="1062732"/>
                      <a:pt x="1464254" y="1062732"/>
                    </a:cubicBezTo>
                    <a:cubicBezTo>
                      <a:pt x="2120644" y="1062732"/>
                      <a:pt x="2120644" y="1062732"/>
                      <a:pt x="2120644" y="1062732"/>
                    </a:cubicBezTo>
                    <a:cubicBezTo>
                      <a:pt x="2120644" y="1265157"/>
                      <a:pt x="2120644" y="1265157"/>
                      <a:pt x="2120644" y="1265157"/>
                    </a:cubicBezTo>
                    <a:cubicBezTo>
                      <a:pt x="1363271" y="1265157"/>
                      <a:pt x="1363271" y="1265157"/>
                      <a:pt x="1363271" y="1265157"/>
                    </a:cubicBezTo>
                    <a:cubicBezTo>
                      <a:pt x="1363271" y="1467583"/>
                      <a:pt x="1363271" y="1467583"/>
                      <a:pt x="1363271" y="1467583"/>
                    </a:cubicBezTo>
                    <a:cubicBezTo>
                      <a:pt x="2120644" y="1467583"/>
                      <a:pt x="2120644" y="1467583"/>
                      <a:pt x="2120644" y="1467583"/>
                    </a:cubicBezTo>
                    <a:cubicBezTo>
                      <a:pt x="2120644" y="1670008"/>
                      <a:pt x="2120644" y="1670008"/>
                      <a:pt x="2120644" y="1670008"/>
                    </a:cubicBezTo>
                    <a:cubicBezTo>
                      <a:pt x="1363271" y="1670008"/>
                      <a:pt x="1363271" y="1670008"/>
                      <a:pt x="1363271" y="1670008"/>
                    </a:cubicBezTo>
                    <a:cubicBezTo>
                      <a:pt x="1363271" y="2277283"/>
                      <a:pt x="1363271" y="2277283"/>
                      <a:pt x="1363271" y="2277283"/>
                    </a:cubicBezTo>
                    <a:cubicBezTo>
                      <a:pt x="807864" y="2277283"/>
                      <a:pt x="807864" y="2277283"/>
                      <a:pt x="807864" y="2277283"/>
                    </a:cubicBezTo>
                    <a:cubicBezTo>
                      <a:pt x="807864" y="1670008"/>
                      <a:pt x="807864" y="1670008"/>
                      <a:pt x="807864" y="1670008"/>
                    </a:cubicBezTo>
                    <a:cubicBezTo>
                      <a:pt x="151475" y="1670008"/>
                      <a:pt x="151475" y="1670008"/>
                      <a:pt x="151475" y="1670008"/>
                    </a:cubicBezTo>
                    <a:cubicBezTo>
                      <a:pt x="151475" y="1467583"/>
                      <a:pt x="151475" y="1467583"/>
                      <a:pt x="151475" y="1467583"/>
                    </a:cubicBezTo>
                    <a:cubicBezTo>
                      <a:pt x="807864" y="1467583"/>
                      <a:pt x="807864" y="1467583"/>
                      <a:pt x="807864" y="1467583"/>
                    </a:cubicBezTo>
                    <a:cubicBezTo>
                      <a:pt x="807864" y="1265157"/>
                      <a:pt x="807864" y="1265157"/>
                      <a:pt x="807864" y="1265157"/>
                    </a:cubicBezTo>
                    <a:cubicBezTo>
                      <a:pt x="151475" y="1265157"/>
                      <a:pt x="151475" y="1265157"/>
                      <a:pt x="151475" y="1265157"/>
                    </a:cubicBezTo>
                    <a:cubicBezTo>
                      <a:pt x="151475" y="1062732"/>
                      <a:pt x="151475" y="1062732"/>
                      <a:pt x="151475" y="1062732"/>
                    </a:cubicBezTo>
                    <a:cubicBezTo>
                      <a:pt x="706881" y="1062732"/>
                      <a:pt x="706881" y="1062732"/>
                      <a:pt x="706881" y="1062732"/>
                    </a:cubicBezTo>
                    <a:cubicBezTo>
                      <a:pt x="0" y="0"/>
                      <a:pt x="0" y="0"/>
                      <a:pt x="0" y="0"/>
                    </a:cubicBezTo>
                    <a:close/>
                  </a:path>
                </a:pathLst>
              </a:custGeom>
              <a:solidFill>
                <a:schemeClr val="bg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chemeClr val="bg1"/>
                  </a:solidFill>
                  <a:effectLst/>
                  <a:uLnTx/>
                  <a:uFillTx/>
                  <a:cs typeface="+mn-ea"/>
                  <a:sym typeface="+mn-lt"/>
                </a:endParaRPr>
              </a:p>
            </p:txBody>
          </p:sp>
        </p:grpSp>
        <p:grpSp>
          <p:nvGrpSpPr>
            <p:cNvPr id="27" name="组合 229">
              <a:extLst>
                <a:ext uri="{FF2B5EF4-FFF2-40B4-BE49-F238E27FC236}">
                  <a16:creationId xmlns:a16="http://schemas.microsoft.com/office/drawing/2014/main" id="{AE5E263B-EB8E-4947-966F-2E807C9F1D19}"/>
                </a:ext>
              </a:extLst>
            </p:cNvPr>
            <p:cNvGrpSpPr/>
            <p:nvPr/>
          </p:nvGrpSpPr>
          <p:grpSpPr>
            <a:xfrm>
              <a:off x="955848" y="1663126"/>
              <a:ext cx="10539411" cy="4579387"/>
              <a:chOff x="953243" y="1662817"/>
              <a:chExt cx="10543122" cy="4580182"/>
            </a:xfrm>
          </p:grpSpPr>
          <p:grpSp>
            <p:nvGrpSpPr>
              <p:cNvPr id="28" name="Group 26">
                <a:extLst>
                  <a:ext uri="{FF2B5EF4-FFF2-40B4-BE49-F238E27FC236}">
                    <a16:creationId xmlns:a16="http://schemas.microsoft.com/office/drawing/2014/main" id="{AB9559A4-7488-4D81-83C7-D05EFE96A897}"/>
                  </a:ext>
                </a:extLst>
              </p:cNvPr>
              <p:cNvGrpSpPr>
                <a:grpSpLocks/>
              </p:cNvGrpSpPr>
              <p:nvPr/>
            </p:nvGrpSpPr>
            <p:grpSpPr bwMode="auto">
              <a:xfrm>
                <a:off x="1801143" y="1745361"/>
                <a:ext cx="2520839" cy="985522"/>
                <a:chOff x="2155025" y="4467842"/>
                <a:chExt cx="2521467" cy="986080"/>
              </a:xfrm>
            </p:grpSpPr>
            <p:sp>
              <p:nvSpPr>
                <p:cNvPr id="41" name="TextBox 243">
                  <a:extLst>
                    <a:ext uri="{FF2B5EF4-FFF2-40B4-BE49-F238E27FC236}">
                      <a16:creationId xmlns:a16="http://schemas.microsoft.com/office/drawing/2014/main" id="{3B3BD3E3-145E-4A0A-96AF-BF938FE8EB53}"/>
                    </a:ext>
                  </a:extLst>
                </p:cNvPr>
                <p:cNvSpPr txBox="1"/>
                <p:nvPr/>
              </p:nvSpPr>
              <p:spPr>
                <a:xfrm>
                  <a:off x="3621432" y="4467842"/>
                  <a:ext cx="1006007" cy="338804"/>
                </a:xfrm>
                <a:prstGeom prst="rect">
                  <a:avLst/>
                </a:prstGeom>
                <a:noFill/>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bg1"/>
                      </a:solidFill>
                      <a:effectLst/>
                      <a:uLnTx/>
                      <a:uFillTx/>
                      <a:cs typeface="+mn-ea"/>
                      <a:sym typeface="+mn-lt"/>
                    </a:rPr>
                    <a:t>输入标题</a:t>
                  </a:r>
                  <a:endParaRPr kumimoji="0" lang="en-US" sz="1600" b="0" i="0" u="none" strike="noStrike" kern="1200" cap="none" spc="0" normalizeH="0" baseline="0" noProof="0" dirty="0">
                    <a:ln>
                      <a:noFill/>
                    </a:ln>
                    <a:solidFill>
                      <a:schemeClr val="bg1"/>
                    </a:solidFill>
                    <a:effectLst/>
                    <a:uLnTx/>
                    <a:uFillTx/>
                    <a:cs typeface="+mn-ea"/>
                    <a:sym typeface="+mn-lt"/>
                  </a:endParaRPr>
                </a:p>
              </p:txBody>
            </p:sp>
            <p:sp>
              <p:nvSpPr>
                <p:cNvPr id="42" name="Rectangle 28">
                  <a:extLst>
                    <a:ext uri="{FF2B5EF4-FFF2-40B4-BE49-F238E27FC236}">
                      <a16:creationId xmlns:a16="http://schemas.microsoft.com/office/drawing/2014/main" id="{407D6361-6F32-4EFA-B40C-1837D9510181}"/>
                    </a:ext>
                  </a:extLst>
                </p:cNvPr>
                <p:cNvSpPr/>
                <p:nvPr/>
              </p:nvSpPr>
              <p:spPr>
                <a:xfrm>
                  <a:off x="2155025" y="4807113"/>
                  <a:ext cx="2521467" cy="64680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schemeClr val="bg1"/>
                      </a:solidFill>
                      <a:effectLst/>
                      <a:uLnTx/>
                      <a:uFillTx/>
                      <a:cs typeface="+mn-ea"/>
                      <a:sym typeface="+mn-lt"/>
                    </a:rPr>
                    <a:t>点击输入详细文本内容，点击输入详细的文本内容，点击输入详细的文本内容。</a:t>
                  </a:r>
                  <a:endParaRPr kumimoji="0" lang="en-US" altLang="zh-CN" sz="1200" b="0" i="0" u="none" strike="noStrike" kern="1200" cap="none" spc="0" normalizeH="0" baseline="0" noProof="0" dirty="0">
                    <a:ln>
                      <a:noFill/>
                    </a:ln>
                    <a:solidFill>
                      <a:schemeClr val="bg1"/>
                    </a:solidFill>
                    <a:effectLst/>
                    <a:uLnTx/>
                    <a:uFillTx/>
                    <a:cs typeface="+mn-ea"/>
                    <a:sym typeface="+mn-lt"/>
                  </a:endParaRPr>
                </a:p>
              </p:txBody>
            </p:sp>
          </p:grpSp>
          <p:grpSp>
            <p:nvGrpSpPr>
              <p:cNvPr id="29" name="Group 26">
                <a:extLst>
                  <a:ext uri="{FF2B5EF4-FFF2-40B4-BE49-F238E27FC236}">
                    <a16:creationId xmlns:a16="http://schemas.microsoft.com/office/drawing/2014/main" id="{5D57C2D9-408C-46ED-8D9D-1332677150F1}"/>
                  </a:ext>
                </a:extLst>
              </p:cNvPr>
              <p:cNvGrpSpPr>
                <a:grpSpLocks/>
              </p:cNvGrpSpPr>
              <p:nvPr/>
            </p:nvGrpSpPr>
            <p:grpSpPr bwMode="auto">
              <a:xfrm>
                <a:off x="953243" y="5075159"/>
                <a:ext cx="2520839" cy="985522"/>
                <a:chOff x="2155025" y="4467842"/>
                <a:chExt cx="2521467" cy="986080"/>
              </a:xfrm>
            </p:grpSpPr>
            <p:sp>
              <p:nvSpPr>
                <p:cNvPr id="39" name="TextBox 241">
                  <a:extLst>
                    <a:ext uri="{FF2B5EF4-FFF2-40B4-BE49-F238E27FC236}">
                      <a16:creationId xmlns:a16="http://schemas.microsoft.com/office/drawing/2014/main" id="{54983DE7-8300-4399-9535-168B3DE40145}"/>
                    </a:ext>
                  </a:extLst>
                </p:cNvPr>
                <p:cNvSpPr txBox="1"/>
                <p:nvPr/>
              </p:nvSpPr>
              <p:spPr>
                <a:xfrm>
                  <a:off x="3621432" y="4467842"/>
                  <a:ext cx="1006007" cy="338804"/>
                </a:xfrm>
                <a:prstGeom prst="rect">
                  <a:avLst/>
                </a:prstGeom>
                <a:noFill/>
              </p:spPr>
              <p:txBody>
                <a:bodyPr wrap="none">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bg1"/>
                      </a:solidFill>
                      <a:effectLst/>
                      <a:uLnTx/>
                      <a:uFillTx/>
                      <a:cs typeface="+mn-ea"/>
                      <a:sym typeface="+mn-lt"/>
                    </a:rPr>
                    <a:t>输入标题</a:t>
                  </a:r>
                  <a:endParaRPr kumimoji="0" lang="en-US" sz="1600" b="0" i="0" u="none" strike="noStrike" kern="1200" cap="none" spc="0" normalizeH="0" baseline="0" noProof="0" dirty="0">
                    <a:ln>
                      <a:noFill/>
                    </a:ln>
                    <a:solidFill>
                      <a:schemeClr val="bg1"/>
                    </a:solidFill>
                    <a:effectLst/>
                    <a:uLnTx/>
                    <a:uFillTx/>
                    <a:cs typeface="+mn-ea"/>
                    <a:sym typeface="+mn-lt"/>
                  </a:endParaRPr>
                </a:p>
              </p:txBody>
            </p:sp>
            <p:sp>
              <p:nvSpPr>
                <p:cNvPr id="40" name="Rectangle 28">
                  <a:extLst>
                    <a:ext uri="{FF2B5EF4-FFF2-40B4-BE49-F238E27FC236}">
                      <a16:creationId xmlns:a16="http://schemas.microsoft.com/office/drawing/2014/main" id="{7D8A521A-1E8B-49C5-9C47-E8796C483DB4}"/>
                    </a:ext>
                  </a:extLst>
                </p:cNvPr>
                <p:cNvSpPr/>
                <p:nvPr/>
              </p:nvSpPr>
              <p:spPr>
                <a:xfrm>
                  <a:off x="2155025" y="4807113"/>
                  <a:ext cx="2521467" cy="64680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schemeClr val="bg1"/>
                      </a:solidFill>
                      <a:effectLst/>
                      <a:uLnTx/>
                      <a:uFillTx/>
                      <a:cs typeface="+mn-ea"/>
                      <a:sym typeface="+mn-lt"/>
                    </a:rPr>
                    <a:t>点击输入详细文本内容，点击输入详细的文本内容，点击输入详细的文本内容。</a:t>
                  </a:r>
                  <a:endParaRPr kumimoji="0" lang="en-US" altLang="zh-CN" sz="1200" b="0" i="0" u="none" strike="noStrike" kern="1200" cap="none" spc="0" normalizeH="0" baseline="0" noProof="0" dirty="0">
                    <a:ln>
                      <a:noFill/>
                    </a:ln>
                    <a:solidFill>
                      <a:schemeClr val="bg1"/>
                    </a:solidFill>
                    <a:effectLst/>
                    <a:uLnTx/>
                    <a:uFillTx/>
                    <a:cs typeface="+mn-ea"/>
                    <a:sym typeface="+mn-lt"/>
                  </a:endParaRPr>
                </a:p>
              </p:txBody>
            </p:sp>
          </p:grpSp>
          <p:grpSp>
            <p:nvGrpSpPr>
              <p:cNvPr id="30" name="Group 26">
                <a:extLst>
                  <a:ext uri="{FF2B5EF4-FFF2-40B4-BE49-F238E27FC236}">
                    <a16:creationId xmlns:a16="http://schemas.microsoft.com/office/drawing/2014/main" id="{253AF808-1650-485D-B81B-799F25EA2720}"/>
                  </a:ext>
                </a:extLst>
              </p:cNvPr>
              <p:cNvGrpSpPr>
                <a:grpSpLocks/>
              </p:cNvGrpSpPr>
              <p:nvPr/>
            </p:nvGrpSpPr>
            <p:grpSpPr bwMode="auto">
              <a:xfrm>
                <a:off x="8101298" y="1662817"/>
                <a:ext cx="2520839" cy="985522"/>
                <a:chOff x="2155025" y="4467842"/>
                <a:chExt cx="2521467" cy="986080"/>
              </a:xfrm>
            </p:grpSpPr>
            <p:sp>
              <p:nvSpPr>
                <p:cNvPr id="37" name="TextBox 239">
                  <a:extLst>
                    <a:ext uri="{FF2B5EF4-FFF2-40B4-BE49-F238E27FC236}">
                      <a16:creationId xmlns:a16="http://schemas.microsoft.com/office/drawing/2014/main" id="{6420FC2F-CAC0-4CFE-8841-2360CC2AF554}"/>
                    </a:ext>
                  </a:extLst>
                </p:cNvPr>
                <p:cNvSpPr txBox="1"/>
                <p:nvPr/>
              </p:nvSpPr>
              <p:spPr>
                <a:xfrm>
                  <a:off x="2155025" y="4467842"/>
                  <a:ext cx="1006007" cy="338804"/>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bg1"/>
                      </a:solidFill>
                      <a:effectLst/>
                      <a:uLnTx/>
                      <a:uFillTx/>
                      <a:cs typeface="+mn-ea"/>
                      <a:sym typeface="+mn-lt"/>
                    </a:rPr>
                    <a:t>输入标题</a:t>
                  </a:r>
                  <a:endParaRPr kumimoji="0" lang="en-US" sz="1600" b="0" i="0" u="none" strike="noStrike" kern="1200" cap="none" spc="0" normalizeH="0" baseline="0" noProof="0" dirty="0">
                    <a:ln>
                      <a:noFill/>
                    </a:ln>
                    <a:solidFill>
                      <a:schemeClr val="bg1"/>
                    </a:solidFill>
                    <a:effectLst/>
                    <a:uLnTx/>
                    <a:uFillTx/>
                    <a:cs typeface="+mn-ea"/>
                    <a:sym typeface="+mn-lt"/>
                  </a:endParaRPr>
                </a:p>
              </p:txBody>
            </p:sp>
            <p:sp>
              <p:nvSpPr>
                <p:cNvPr id="38" name="Rectangle 28">
                  <a:extLst>
                    <a:ext uri="{FF2B5EF4-FFF2-40B4-BE49-F238E27FC236}">
                      <a16:creationId xmlns:a16="http://schemas.microsoft.com/office/drawing/2014/main" id="{128DFE76-8539-41CF-888F-BE16D303FADF}"/>
                    </a:ext>
                  </a:extLst>
                </p:cNvPr>
                <p:cNvSpPr/>
                <p:nvPr/>
              </p:nvSpPr>
              <p:spPr>
                <a:xfrm>
                  <a:off x="2155025" y="4807113"/>
                  <a:ext cx="2521467" cy="64680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schemeClr val="bg1"/>
                      </a:solidFill>
                      <a:effectLst/>
                      <a:uLnTx/>
                      <a:uFillTx/>
                      <a:cs typeface="+mn-ea"/>
                      <a:sym typeface="+mn-lt"/>
                    </a:rPr>
                    <a:t>点击输入详细文本内容，点击输入详细的文本内容，点击输入详细的文本内容。</a:t>
                  </a:r>
                  <a:endParaRPr kumimoji="0" lang="en-US" altLang="zh-CN" sz="1200" b="0" i="0" u="none" strike="noStrike" kern="1200" cap="none" spc="0" normalizeH="0" baseline="0" noProof="0" dirty="0">
                    <a:ln>
                      <a:noFill/>
                    </a:ln>
                    <a:solidFill>
                      <a:schemeClr val="bg1"/>
                    </a:solidFill>
                    <a:effectLst/>
                    <a:uLnTx/>
                    <a:uFillTx/>
                    <a:cs typeface="+mn-ea"/>
                    <a:sym typeface="+mn-lt"/>
                  </a:endParaRPr>
                </a:p>
              </p:txBody>
            </p:sp>
          </p:grpSp>
          <p:grpSp>
            <p:nvGrpSpPr>
              <p:cNvPr id="31" name="Group 26">
                <a:extLst>
                  <a:ext uri="{FF2B5EF4-FFF2-40B4-BE49-F238E27FC236}">
                    <a16:creationId xmlns:a16="http://schemas.microsoft.com/office/drawing/2014/main" id="{BE5FC33C-DFFF-4AF8-85EA-E8E57EB2D48D}"/>
                  </a:ext>
                </a:extLst>
              </p:cNvPr>
              <p:cNvGrpSpPr>
                <a:grpSpLocks/>
              </p:cNvGrpSpPr>
              <p:nvPr/>
            </p:nvGrpSpPr>
            <p:grpSpPr bwMode="auto">
              <a:xfrm>
                <a:off x="8975526" y="3632030"/>
                <a:ext cx="2520839" cy="985522"/>
                <a:chOff x="2155025" y="4467842"/>
                <a:chExt cx="2521467" cy="986080"/>
              </a:xfrm>
            </p:grpSpPr>
            <p:sp>
              <p:nvSpPr>
                <p:cNvPr id="35" name="TextBox 237">
                  <a:extLst>
                    <a:ext uri="{FF2B5EF4-FFF2-40B4-BE49-F238E27FC236}">
                      <a16:creationId xmlns:a16="http://schemas.microsoft.com/office/drawing/2014/main" id="{402B46BA-F554-4C56-818C-CC092FB1F333}"/>
                    </a:ext>
                  </a:extLst>
                </p:cNvPr>
                <p:cNvSpPr txBox="1"/>
                <p:nvPr/>
              </p:nvSpPr>
              <p:spPr>
                <a:xfrm>
                  <a:off x="2155025" y="4467842"/>
                  <a:ext cx="1006007" cy="338804"/>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bg1"/>
                      </a:solidFill>
                      <a:effectLst/>
                      <a:uLnTx/>
                      <a:uFillTx/>
                      <a:cs typeface="+mn-ea"/>
                      <a:sym typeface="+mn-lt"/>
                    </a:rPr>
                    <a:t>输入标题</a:t>
                  </a:r>
                  <a:endParaRPr kumimoji="0" lang="en-US" sz="1600" b="0" i="0" u="none" strike="noStrike" kern="1200" cap="none" spc="0" normalizeH="0" baseline="0" noProof="0" dirty="0">
                    <a:ln>
                      <a:noFill/>
                    </a:ln>
                    <a:solidFill>
                      <a:schemeClr val="bg1"/>
                    </a:solidFill>
                    <a:effectLst/>
                    <a:uLnTx/>
                    <a:uFillTx/>
                    <a:cs typeface="+mn-ea"/>
                    <a:sym typeface="+mn-lt"/>
                  </a:endParaRPr>
                </a:p>
              </p:txBody>
            </p:sp>
            <p:sp>
              <p:nvSpPr>
                <p:cNvPr id="36" name="Rectangle 28">
                  <a:extLst>
                    <a:ext uri="{FF2B5EF4-FFF2-40B4-BE49-F238E27FC236}">
                      <a16:creationId xmlns:a16="http://schemas.microsoft.com/office/drawing/2014/main" id="{53198444-6D2C-4797-8F72-20F6C2A54A6D}"/>
                    </a:ext>
                  </a:extLst>
                </p:cNvPr>
                <p:cNvSpPr/>
                <p:nvPr/>
              </p:nvSpPr>
              <p:spPr>
                <a:xfrm>
                  <a:off x="2155025" y="4807113"/>
                  <a:ext cx="2521467" cy="64680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schemeClr val="bg1"/>
                      </a:solidFill>
                      <a:effectLst/>
                      <a:uLnTx/>
                      <a:uFillTx/>
                      <a:cs typeface="+mn-ea"/>
                      <a:sym typeface="+mn-lt"/>
                    </a:rPr>
                    <a:t>点击输入详细文本内容，点击输入详细的文本内容，点击输入详细的文本内容。</a:t>
                  </a:r>
                  <a:endParaRPr kumimoji="0" lang="en-US" altLang="zh-CN" sz="1200" b="0" i="0" u="none" strike="noStrike" kern="1200" cap="none" spc="0" normalizeH="0" baseline="0" noProof="0" dirty="0">
                    <a:ln>
                      <a:noFill/>
                    </a:ln>
                    <a:solidFill>
                      <a:schemeClr val="bg1"/>
                    </a:solidFill>
                    <a:effectLst/>
                    <a:uLnTx/>
                    <a:uFillTx/>
                    <a:cs typeface="+mn-ea"/>
                    <a:sym typeface="+mn-lt"/>
                  </a:endParaRPr>
                </a:p>
              </p:txBody>
            </p:sp>
          </p:grpSp>
          <p:grpSp>
            <p:nvGrpSpPr>
              <p:cNvPr id="32" name="Group 26">
                <a:extLst>
                  <a:ext uri="{FF2B5EF4-FFF2-40B4-BE49-F238E27FC236}">
                    <a16:creationId xmlns:a16="http://schemas.microsoft.com/office/drawing/2014/main" id="{73C82E69-2003-46B9-A852-6394B6B81BB2}"/>
                  </a:ext>
                </a:extLst>
              </p:cNvPr>
              <p:cNvGrpSpPr>
                <a:grpSpLocks/>
              </p:cNvGrpSpPr>
              <p:nvPr/>
            </p:nvGrpSpPr>
            <p:grpSpPr bwMode="auto">
              <a:xfrm>
                <a:off x="8720509" y="5257475"/>
                <a:ext cx="2520839" cy="985524"/>
                <a:chOff x="2155025" y="4467842"/>
                <a:chExt cx="2521467" cy="986082"/>
              </a:xfrm>
            </p:grpSpPr>
            <p:sp>
              <p:nvSpPr>
                <p:cNvPr id="33" name="TextBox 235">
                  <a:extLst>
                    <a:ext uri="{FF2B5EF4-FFF2-40B4-BE49-F238E27FC236}">
                      <a16:creationId xmlns:a16="http://schemas.microsoft.com/office/drawing/2014/main" id="{1B1AAB82-60E2-417A-89B6-1ECD91CEC748}"/>
                    </a:ext>
                  </a:extLst>
                </p:cNvPr>
                <p:cNvSpPr txBox="1"/>
                <p:nvPr/>
              </p:nvSpPr>
              <p:spPr>
                <a:xfrm>
                  <a:off x="2155025" y="4467842"/>
                  <a:ext cx="1006007" cy="338804"/>
                </a:xfrm>
                <a:prstGeom prst="rect">
                  <a:avLst/>
                </a:prstGeom>
                <a:noFill/>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600" b="0" i="0" u="none" strike="noStrike" kern="1200" cap="none" spc="0" normalizeH="0" baseline="0" noProof="0" dirty="0">
                      <a:ln>
                        <a:noFill/>
                      </a:ln>
                      <a:solidFill>
                        <a:schemeClr val="bg1"/>
                      </a:solidFill>
                      <a:effectLst/>
                      <a:uLnTx/>
                      <a:uFillTx/>
                      <a:cs typeface="+mn-ea"/>
                      <a:sym typeface="+mn-lt"/>
                    </a:rPr>
                    <a:t>输入标题</a:t>
                  </a:r>
                  <a:endParaRPr kumimoji="0" lang="en-US" sz="1600" b="0" i="0" u="none" strike="noStrike" kern="1200" cap="none" spc="0" normalizeH="0" baseline="0" noProof="0" dirty="0">
                    <a:ln>
                      <a:noFill/>
                    </a:ln>
                    <a:solidFill>
                      <a:schemeClr val="bg1"/>
                    </a:solidFill>
                    <a:effectLst/>
                    <a:uLnTx/>
                    <a:uFillTx/>
                    <a:cs typeface="+mn-ea"/>
                    <a:sym typeface="+mn-lt"/>
                  </a:endParaRPr>
                </a:p>
              </p:txBody>
            </p:sp>
            <p:sp>
              <p:nvSpPr>
                <p:cNvPr id="34" name="Rectangle 28">
                  <a:extLst>
                    <a:ext uri="{FF2B5EF4-FFF2-40B4-BE49-F238E27FC236}">
                      <a16:creationId xmlns:a16="http://schemas.microsoft.com/office/drawing/2014/main" id="{0B942B22-631F-4C46-BF94-A6989CC43BA7}"/>
                    </a:ext>
                  </a:extLst>
                </p:cNvPr>
                <p:cNvSpPr/>
                <p:nvPr/>
              </p:nvSpPr>
              <p:spPr>
                <a:xfrm>
                  <a:off x="2155025" y="4807115"/>
                  <a:ext cx="2521467" cy="64680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schemeClr val="bg1"/>
                      </a:solidFill>
                      <a:effectLst/>
                      <a:uLnTx/>
                      <a:uFillTx/>
                      <a:cs typeface="+mn-ea"/>
                      <a:sym typeface="+mn-lt"/>
                    </a:rPr>
                    <a:t>点击输入详细文本内容，点击输入详细的文本内容，点击输入详细的文本内容。</a:t>
                  </a:r>
                  <a:endParaRPr kumimoji="0" lang="en-US" altLang="zh-CN" sz="1200" b="0" i="0" u="none" strike="noStrike" kern="1200" cap="none" spc="0" normalizeH="0" baseline="0" noProof="0" dirty="0">
                    <a:ln>
                      <a:noFill/>
                    </a:ln>
                    <a:solidFill>
                      <a:schemeClr val="bg1"/>
                    </a:solidFill>
                    <a:effectLst/>
                    <a:uLnTx/>
                    <a:uFillTx/>
                    <a:cs typeface="+mn-ea"/>
                    <a:sym typeface="+mn-lt"/>
                  </a:endParaRPr>
                </a:p>
              </p:txBody>
            </p:sp>
          </p:grpSp>
        </p:grpSp>
        <p:grpSp>
          <p:nvGrpSpPr>
            <p:cNvPr id="43" name="组合 245">
              <a:extLst>
                <a:ext uri="{FF2B5EF4-FFF2-40B4-BE49-F238E27FC236}">
                  <a16:creationId xmlns:a16="http://schemas.microsoft.com/office/drawing/2014/main" id="{13E524E3-6032-4F06-BD7E-42FD7D169996}"/>
                </a:ext>
              </a:extLst>
            </p:cNvPr>
            <p:cNvGrpSpPr/>
            <p:nvPr/>
          </p:nvGrpSpPr>
          <p:grpSpPr>
            <a:xfrm>
              <a:off x="7967551" y="3726319"/>
              <a:ext cx="948455" cy="948624"/>
              <a:chOff x="7967414" y="3726371"/>
              <a:chExt cx="948790" cy="948790"/>
            </a:xfrm>
          </p:grpSpPr>
          <p:sp>
            <p:nvSpPr>
              <p:cNvPr id="44" name="椭圆 43">
                <a:extLst>
                  <a:ext uri="{FF2B5EF4-FFF2-40B4-BE49-F238E27FC236}">
                    <a16:creationId xmlns:a16="http://schemas.microsoft.com/office/drawing/2014/main" id="{5A65259C-346D-4FE4-8F63-11A88B48352B}"/>
                  </a:ext>
                </a:extLst>
              </p:cNvPr>
              <p:cNvSpPr/>
              <p:nvPr/>
            </p:nvSpPr>
            <p:spPr>
              <a:xfrm>
                <a:off x="7967414" y="3726371"/>
                <a:ext cx="948790" cy="9487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chemeClr val="bg1"/>
                  </a:solidFill>
                  <a:effectLst/>
                  <a:uLnTx/>
                  <a:uFillTx/>
                  <a:cs typeface="+mn-ea"/>
                  <a:sym typeface="+mn-lt"/>
                </a:endParaRPr>
              </a:p>
            </p:txBody>
          </p:sp>
          <p:sp>
            <p:nvSpPr>
              <p:cNvPr id="45" name="Freeform 257">
                <a:extLst>
                  <a:ext uri="{FF2B5EF4-FFF2-40B4-BE49-F238E27FC236}">
                    <a16:creationId xmlns:a16="http://schemas.microsoft.com/office/drawing/2014/main" id="{48154783-B951-4726-B303-B15F9B65EA3F}"/>
                  </a:ext>
                </a:extLst>
              </p:cNvPr>
              <p:cNvSpPr>
                <a:spLocks noEditPoints="1"/>
              </p:cNvSpPr>
              <p:nvPr/>
            </p:nvSpPr>
            <p:spPr bwMode="auto">
              <a:xfrm>
                <a:off x="8163239" y="3950135"/>
                <a:ext cx="557139" cy="498475"/>
              </a:xfrm>
              <a:custGeom>
                <a:avLst/>
                <a:gdLst>
                  <a:gd name="T0" fmla="*/ 85 w 176"/>
                  <a:gd name="T1" fmla="*/ 125 h 157"/>
                  <a:gd name="T2" fmla="*/ 91 w 176"/>
                  <a:gd name="T3" fmla="*/ 125 h 157"/>
                  <a:gd name="T4" fmla="*/ 89 w 176"/>
                  <a:gd name="T5" fmla="*/ 108 h 157"/>
                  <a:gd name="T6" fmla="*/ 73 w 176"/>
                  <a:gd name="T7" fmla="*/ 85 h 157"/>
                  <a:gd name="T8" fmla="*/ 76 w 176"/>
                  <a:gd name="T9" fmla="*/ 90 h 157"/>
                  <a:gd name="T10" fmla="*/ 73 w 176"/>
                  <a:gd name="T11" fmla="*/ 85 h 157"/>
                  <a:gd name="T12" fmla="*/ 85 w 176"/>
                  <a:gd name="T13" fmla="*/ 76 h 157"/>
                  <a:gd name="T14" fmla="*/ 89 w 176"/>
                  <a:gd name="T15" fmla="*/ 95 h 157"/>
                  <a:gd name="T16" fmla="*/ 91 w 176"/>
                  <a:gd name="T17" fmla="*/ 77 h 157"/>
                  <a:gd name="T18" fmla="*/ 129 w 176"/>
                  <a:gd name="T19" fmla="*/ 55 h 157"/>
                  <a:gd name="T20" fmla="*/ 104 w 176"/>
                  <a:gd name="T21" fmla="*/ 32 h 157"/>
                  <a:gd name="T22" fmla="*/ 103 w 176"/>
                  <a:gd name="T23" fmla="*/ 28 h 157"/>
                  <a:gd name="T24" fmla="*/ 112 w 176"/>
                  <a:gd name="T25" fmla="*/ 6 h 157"/>
                  <a:gd name="T26" fmla="*/ 60 w 176"/>
                  <a:gd name="T27" fmla="*/ 6 h 157"/>
                  <a:gd name="T28" fmla="*/ 70 w 176"/>
                  <a:gd name="T29" fmla="*/ 30 h 157"/>
                  <a:gd name="T30" fmla="*/ 73 w 176"/>
                  <a:gd name="T31" fmla="*/ 33 h 157"/>
                  <a:gd name="T32" fmla="*/ 57 w 176"/>
                  <a:gd name="T33" fmla="*/ 156 h 157"/>
                  <a:gd name="T34" fmla="*/ 118 w 176"/>
                  <a:gd name="T35" fmla="*/ 156 h 157"/>
                  <a:gd name="T36" fmla="*/ 114 w 176"/>
                  <a:gd name="T37" fmla="*/ 114 h 157"/>
                  <a:gd name="T38" fmla="*/ 101 w 176"/>
                  <a:gd name="T39" fmla="*/ 129 h 157"/>
                  <a:gd name="T40" fmla="*/ 98 w 176"/>
                  <a:gd name="T41" fmla="*/ 136 h 157"/>
                  <a:gd name="T42" fmla="*/ 91 w 176"/>
                  <a:gd name="T43" fmla="*/ 136 h 157"/>
                  <a:gd name="T44" fmla="*/ 89 w 176"/>
                  <a:gd name="T45" fmla="*/ 132 h 157"/>
                  <a:gd name="T46" fmla="*/ 86 w 176"/>
                  <a:gd name="T47" fmla="*/ 136 h 157"/>
                  <a:gd name="T48" fmla="*/ 78 w 176"/>
                  <a:gd name="T49" fmla="*/ 136 h 157"/>
                  <a:gd name="T50" fmla="*/ 71 w 176"/>
                  <a:gd name="T51" fmla="*/ 127 h 157"/>
                  <a:gd name="T52" fmla="*/ 67 w 176"/>
                  <a:gd name="T53" fmla="*/ 108 h 157"/>
                  <a:gd name="T54" fmla="*/ 77 w 176"/>
                  <a:gd name="T55" fmla="*/ 122 h 157"/>
                  <a:gd name="T56" fmla="*/ 72 w 176"/>
                  <a:gd name="T57" fmla="*/ 102 h 157"/>
                  <a:gd name="T58" fmla="*/ 63 w 176"/>
                  <a:gd name="T59" fmla="*/ 87 h 157"/>
                  <a:gd name="T60" fmla="*/ 71 w 176"/>
                  <a:gd name="T61" fmla="*/ 73 h 157"/>
                  <a:gd name="T62" fmla="*/ 77 w 176"/>
                  <a:gd name="T63" fmla="*/ 63 h 157"/>
                  <a:gd name="T64" fmla="*/ 85 w 176"/>
                  <a:gd name="T65" fmla="*/ 63 h 157"/>
                  <a:gd name="T66" fmla="*/ 87 w 176"/>
                  <a:gd name="T67" fmla="*/ 68 h 157"/>
                  <a:gd name="T68" fmla="*/ 91 w 176"/>
                  <a:gd name="T69" fmla="*/ 63 h 157"/>
                  <a:gd name="T70" fmla="*/ 99 w 176"/>
                  <a:gd name="T71" fmla="*/ 63 h 157"/>
                  <a:gd name="T72" fmla="*/ 100 w 176"/>
                  <a:gd name="T73" fmla="*/ 71 h 157"/>
                  <a:gd name="T74" fmla="*/ 112 w 176"/>
                  <a:gd name="T75" fmla="*/ 87 h 157"/>
                  <a:gd name="T76" fmla="*/ 103 w 176"/>
                  <a:gd name="T77" fmla="*/ 86 h 157"/>
                  <a:gd name="T78" fmla="*/ 100 w 176"/>
                  <a:gd name="T79" fmla="*/ 98 h 157"/>
                  <a:gd name="T80" fmla="*/ 112 w 176"/>
                  <a:gd name="T81" fmla="*/ 106 h 157"/>
                  <a:gd name="T82" fmla="*/ 101 w 176"/>
                  <a:gd name="T83" fmla="*/ 111 h 157"/>
                  <a:gd name="T84" fmla="*/ 99 w 176"/>
                  <a:gd name="T85" fmla="*/ 123 h 157"/>
                  <a:gd name="T86" fmla="*/ 104 w 176"/>
                  <a:gd name="T87" fmla="*/ 116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6" h="157">
                    <a:moveTo>
                      <a:pt x="85" y="106"/>
                    </a:moveTo>
                    <a:cubicBezTo>
                      <a:pt x="85" y="125"/>
                      <a:pt x="85" y="125"/>
                      <a:pt x="85" y="125"/>
                    </a:cubicBezTo>
                    <a:cubicBezTo>
                      <a:pt x="87" y="125"/>
                      <a:pt x="88" y="125"/>
                      <a:pt x="89" y="125"/>
                    </a:cubicBezTo>
                    <a:cubicBezTo>
                      <a:pt x="90" y="125"/>
                      <a:pt x="90" y="125"/>
                      <a:pt x="91" y="125"/>
                    </a:cubicBezTo>
                    <a:cubicBezTo>
                      <a:pt x="91" y="108"/>
                      <a:pt x="91" y="108"/>
                      <a:pt x="91" y="108"/>
                    </a:cubicBezTo>
                    <a:cubicBezTo>
                      <a:pt x="90" y="108"/>
                      <a:pt x="90" y="108"/>
                      <a:pt x="89" y="108"/>
                    </a:cubicBezTo>
                    <a:cubicBezTo>
                      <a:pt x="88" y="107"/>
                      <a:pt x="86" y="107"/>
                      <a:pt x="85" y="106"/>
                    </a:cubicBezTo>
                    <a:close/>
                    <a:moveTo>
                      <a:pt x="73" y="85"/>
                    </a:moveTo>
                    <a:cubicBezTo>
                      <a:pt x="73" y="86"/>
                      <a:pt x="73" y="88"/>
                      <a:pt x="74" y="89"/>
                    </a:cubicBezTo>
                    <a:cubicBezTo>
                      <a:pt x="75" y="89"/>
                      <a:pt x="75" y="90"/>
                      <a:pt x="76" y="90"/>
                    </a:cubicBezTo>
                    <a:cubicBezTo>
                      <a:pt x="76" y="79"/>
                      <a:pt x="76" y="79"/>
                      <a:pt x="76" y="79"/>
                    </a:cubicBezTo>
                    <a:cubicBezTo>
                      <a:pt x="74" y="81"/>
                      <a:pt x="73" y="83"/>
                      <a:pt x="73" y="85"/>
                    </a:cubicBezTo>
                    <a:close/>
                    <a:moveTo>
                      <a:pt x="88" y="76"/>
                    </a:moveTo>
                    <a:cubicBezTo>
                      <a:pt x="87" y="76"/>
                      <a:pt x="86" y="76"/>
                      <a:pt x="85" y="76"/>
                    </a:cubicBezTo>
                    <a:cubicBezTo>
                      <a:pt x="85" y="94"/>
                      <a:pt x="85" y="94"/>
                      <a:pt x="85" y="94"/>
                    </a:cubicBezTo>
                    <a:cubicBezTo>
                      <a:pt x="86" y="94"/>
                      <a:pt x="87" y="94"/>
                      <a:pt x="89" y="95"/>
                    </a:cubicBezTo>
                    <a:cubicBezTo>
                      <a:pt x="90" y="95"/>
                      <a:pt x="90" y="95"/>
                      <a:pt x="91" y="95"/>
                    </a:cubicBezTo>
                    <a:cubicBezTo>
                      <a:pt x="91" y="77"/>
                      <a:pt x="91" y="77"/>
                      <a:pt x="91" y="77"/>
                    </a:cubicBezTo>
                    <a:cubicBezTo>
                      <a:pt x="90" y="76"/>
                      <a:pt x="89" y="76"/>
                      <a:pt x="88" y="76"/>
                    </a:cubicBezTo>
                    <a:close/>
                    <a:moveTo>
                      <a:pt x="129" y="55"/>
                    </a:moveTo>
                    <a:cubicBezTo>
                      <a:pt x="122" y="48"/>
                      <a:pt x="105" y="38"/>
                      <a:pt x="104" y="33"/>
                    </a:cubicBezTo>
                    <a:cubicBezTo>
                      <a:pt x="104" y="33"/>
                      <a:pt x="104" y="32"/>
                      <a:pt x="104" y="32"/>
                    </a:cubicBezTo>
                    <a:cubicBezTo>
                      <a:pt x="105" y="32"/>
                      <a:pt x="106" y="31"/>
                      <a:pt x="106" y="30"/>
                    </a:cubicBezTo>
                    <a:cubicBezTo>
                      <a:pt x="106" y="29"/>
                      <a:pt x="105" y="28"/>
                      <a:pt x="103" y="28"/>
                    </a:cubicBezTo>
                    <a:cubicBezTo>
                      <a:pt x="103" y="28"/>
                      <a:pt x="103" y="28"/>
                      <a:pt x="103" y="28"/>
                    </a:cubicBezTo>
                    <a:cubicBezTo>
                      <a:pt x="103" y="23"/>
                      <a:pt x="108" y="21"/>
                      <a:pt x="112" y="6"/>
                    </a:cubicBezTo>
                    <a:cubicBezTo>
                      <a:pt x="95" y="1"/>
                      <a:pt x="95" y="5"/>
                      <a:pt x="82" y="11"/>
                    </a:cubicBezTo>
                    <a:cubicBezTo>
                      <a:pt x="72" y="13"/>
                      <a:pt x="73" y="0"/>
                      <a:pt x="60" y="6"/>
                    </a:cubicBezTo>
                    <a:cubicBezTo>
                      <a:pt x="67" y="19"/>
                      <a:pt x="72" y="23"/>
                      <a:pt x="73" y="28"/>
                    </a:cubicBezTo>
                    <a:cubicBezTo>
                      <a:pt x="71" y="28"/>
                      <a:pt x="70" y="29"/>
                      <a:pt x="70" y="30"/>
                    </a:cubicBezTo>
                    <a:cubicBezTo>
                      <a:pt x="70" y="31"/>
                      <a:pt x="71" y="32"/>
                      <a:pt x="73" y="32"/>
                    </a:cubicBezTo>
                    <a:cubicBezTo>
                      <a:pt x="73" y="32"/>
                      <a:pt x="73" y="32"/>
                      <a:pt x="73" y="33"/>
                    </a:cubicBezTo>
                    <a:cubicBezTo>
                      <a:pt x="71" y="38"/>
                      <a:pt x="54" y="48"/>
                      <a:pt x="47" y="55"/>
                    </a:cubicBezTo>
                    <a:cubicBezTo>
                      <a:pt x="31" y="70"/>
                      <a:pt x="0" y="154"/>
                      <a:pt x="57" y="156"/>
                    </a:cubicBezTo>
                    <a:cubicBezTo>
                      <a:pt x="84" y="157"/>
                      <a:pt x="88" y="157"/>
                      <a:pt x="88" y="157"/>
                    </a:cubicBezTo>
                    <a:cubicBezTo>
                      <a:pt x="88" y="157"/>
                      <a:pt x="91" y="157"/>
                      <a:pt x="118" y="156"/>
                    </a:cubicBezTo>
                    <a:cubicBezTo>
                      <a:pt x="176" y="154"/>
                      <a:pt x="144" y="70"/>
                      <a:pt x="129" y="55"/>
                    </a:cubicBezTo>
                    <a:close/>
                    <a:moveTo>
                      <a:pt x="114" y="114"/>
                    </a:moveTo>
                    <a:cubicBezTo>
                      <a:pt x="113" y="117"/>
                      <a:pt x="112" y="120"/>
                      <a:pt x="110" y="123"/>
                    </a:cubicBezTo>
                    <a:cubicBezTo>
                      <a:pt x="108" y="126"/>
                      <a:pt x="105" y="128"/>
                      <a:pt x="101" y="129"/>
                    </a:cubicBezTo>
                    <a:cubicBezTo>
                      <a:pt x="100" y="130"/>
                      <a:pt x="99" y="130"/>
                      <a:pt x="99" y="130"/>
                    </a:cubicBezTo>
                    <a:cubicBezTo>
                      <a:pt x="98" y="136"/>
                      <a:pt x="98" y="136"/>
                      <a:pt x="98" y="136"/>
                    </a:cubicBezTo>
                    <a:cubicBezTo>
                      <a:pt x="98" y="138"/>
                      <a:pt x="96" y="139"/>
                      <a:pt x="94" y="139"/>
                    </a:cubicBezTo>
                    <a:cubicBezTo>
                      <a:pt x="92" y="139"/>
                      <a:pt x="91" y="138"/>
                      <a:pt x="91" y="136"/>
                    </a:cubicBezTo>
                    <a:cubicBezTo>
                      <a:pt x="91" y="132"/>
                      <a:pt x="91" y="132"/>
                      <a:pt x="91" y="132"/>
                    </a:cubicBezTo>
                    <a:cubicBezTo>
                      <a:pt x="90" y="132"/>
                      <a:pt x="89" y="132"/>
                      <a:pt x="89" y="132"/>
                    </a:cubicBezTo>
                    <a:cubicBezTo>
                      <a:pt x="88" y="132"/>
                      <a:pt x="87" y="132"/>
                      <a:pt x="86" y="132"/>
                    </a:cubicBezTo>
                    <a:cubicBezTo>
                      <a:pt x="86" y="136"/>
                      <a:pt x="86" y="136"/>
                      <a:pt x="86" y="136"/>
                    </a:cubicBezTo>
                    <a:cubicBezTo>
                      <a:pt x="86" y="138"/>
                      <a:pt x="84" y="139"/>
                      <a:pt x="82" y="139"/>
                    </a:cubicBezTo>
                    <a:cubicBezTo>
                      <a:pt x="80" y="139"/>
                      <a:pt x="78" y="138"/>
                      <a:pt x="78" y="136"/>
                    </a:cubicBezTo>
                    <a:cubicBezTo>
                      <a:pt x="78" y="130"/>
                      <a:pt x="78" y="130"/>
                      <a:pt x="78" y="130"/>
                    </a:cubicBezTo>
                    <a:cubicBezTo>
                      <a:pt x="75" y="129"/>
                      <a:pt x="73" y="128"/>
                      <a:pt x="71" y="127"/>
                    </a:cubicBezTo>
                    <a:cubicBezTo>
                      <a:pt x="67" y="124"/>
                      <a:pt x="64" y="119"/>
                      <a:pt x="63" y="113"/>
                    </a:cubicBezTo>
                    <a:cubicBezTo>
                      <a:pt x="62" y="110"/>
                      <a:pt x="64" y="108"/>
                      <a:pt x="67" y="108"/>
                    </a:cubicBezTo>
                    <a:cubicBezTo>
                      <a:pt x="69" y="109"/>
                      <a:pt x="72" y="111"/>
                      <a:pt x="72" y="114"/>
                    </a:cubicBezTo>
                    <a:cubicBezTo>
                      <a:pt x="73" y="117"/>
                      <a:pt x="75" y="120"/>
                      <a:pt x="77" y="122"/>
                    </a:cubicBezTo>
                    <a:cubicBezTo>
                      <a:pt x="76" y="103"/>
                      <a:pt x="76" y="103"/>
                      <a:pt x="76" y="103"/>
                    </a:cubicBezTo>
                    <a:cubicBezTo>
                      <a:pt x="74" y="103"/>
                      <a:pt x="73" y="102"/>
                      <a:pt x="72" y="102"/>
                    </a:cubicBezTo>
                    <a:cubicBezTo>
                      <a:pt x="69" y="100"/>
                      <a:pt x="67" y="98"/>
                      <a:pt x="65" y="95"/>
                    </a:cubicBezTo>
                    <a:cubicBezTo>
                      <a:pt x="64" y="93"/>
                      <a:pt x="63" y="90"/>
                      <a:pt x="63" y="87"/>
                    </a:cubicBezTo>
                    <a:cubicBezTo>
                      <a:pt x="64" y="84"/>
                      <a:pt x="64" y="81"/>
                      <a:pt x="66" y="79"/>
                    </a:cubicBezTo>
                    <a:cubicBezTo>
                      <a:pt x="67" y="77"/>
                      <a:pt x="69" y="75"/>
                      <a:pt x="71" y="73"/>
                    </a:cubicBezTo>
                    <a:cubicBezTo>
                      <a:pt x="72" y="72"/>
                      <a:pt x="74" y="71"/>
                      <a:pt x="77" y="70"/>
                    </a:cubicBezTo>
                    <a:cubicBezTo>
                      <a:pt x="77" y="63"/>
                      <a:pt x="77" y="63"/>
                      <a:pt x="77" y="63"/>
                    </a:cubicBezTo>
                    <a:cubicBezTo>
                      <a:pt x="78" y="62"/>
                      <a:pt x="79" y="60"/>
                      <a:pt x="82" y="60"/>
                    </a:cubicBezTo>
                    <a:cubicBezTo>
                      <a:pt x="84" y="60"/>
                      <a:pt x="85" y="61"/>
                      <a:pt x="85" y="63"/>
                    </a:cubicBezTo>
                    <a:cubicBezTo>
                      <a:pt x="85" y="68"/>
                      <a:pt x="85" y="68"/>
                      <a:pt x="85" y="68"/>
                    </a:cubicBezTo>
                    <a:cubicBezTo>
                      <a:pt x="86" y="68"/>
                      <a:pt x="86" y="68"/>
                      <a:pt x="87" y="68"/>
                    </a:cubicBezTo>
                    <a:cubicBezTo>
                      <a:pt x="88" y="68"/>
                      <a:pt x="90" y="68"/>
                      <a:pt x="91" y="69"/>
                    </a:cubicBezTo>
                    <a:cubicBezTo>
                      <a:pt x="91" y="63"/>
                      <a:pt x="91" y="63"/>
                      <a:pt x="91" y="63"/>
                    </a:cubicBezTo>
                    <a:cubicBezTo>
                      <a:pt x="91" y="61"/>
                      <a:pt x="92" y="60"/>
                      <a:pt x="95" y="60"/>
                    </a:cubicBezTo>
                    <a:cubicBezTo>
                      <a:pt x="97" y="60"/>
                      <a:pt x="99" y="62"/>
                      <a:pt x="99" y="63"/>
                    </a:cubicBezTo>
                    <a:cubicBezTo>
                      <a:pt x="99" y="70"/>
                      <a:pt x="99" y="70"/>
                      <a:pt x="99" y="70"/>
                    </a:cubicBezTo>
                    <a:cubicBezTo>
                      <a:pt x="100" y="70"/>
                      <a:pt x="100" y="70"/>
                      <a:pt x="100" y="71"/>
                    </a:cubicBezTo>
                    <a:cubicBezTo>
                      <a:pt x="104" y="72"/>
                      <a:pt x="106" y="74"/>
                      <a:pt x="108" y="76"/>
                    </a:cubicBezTo>
                    <a:cubicBezTo>
                      <a:pt x="110" y="79"/>
                      <a:pt x="112" y="83"/>
                      <a:pt x="112" y="87"/>
                    </a:cubicBezTo>
                    <a:cubicBezTo>
                      <a:pt x="113" y="90"/>
                      <a:pt x="111" y="92"/>
                      <a:pt x="108" y="92"/>
                    </a:cubicBezTo>
                    <a:cubicBezTo>
                      <a:pt x="105" y="92"/>
                      <a:pt x="103" y="89"/>
                      <a:pt x="103" y="86"/>
                    </a:cubicBezTo>
                    <a:cubicBezTo>
                      <a:pt x="102" y="84"/>
                      <a:pt x="101" y="83"/>
                      <a:pt x="100" y="81"/>
                    </a:cubicBezTo>
                    <a:cubicBezTo>
                      <a:pt x="100" y="98"/>
                      <a:pt x="100" y="98"/>
                      <a:pt x="100" y="98"/>
                    </a:cubicBezTo>
                    <a:cubicBezTo>
                      <a:pt x="103" y="99"/>
                      <a:pt x="105" y="100"/>
                      <a:pt x="106" y="100"/>
                    </a:cubicBezTo>
                    <a:cubicBezTo>
                      <a:pt x="109" y="101"/>
                      <a:pt x="111" y="103"/>
                      <a:pt x="112" y="106"/>
                    </a:cubicBezTo>
                    <a:cubicBezTo>
                      <a:pt x="113" y="108"/>
                      <a:pt x="114" y="111"/>
                      <a:pt x="114" y="114"/>
                    </a:cubicBezTo>
                    <a:close/>
                    <a:moveTo>
                      <a:pt x="101" y="111"/>
                    </a:moveTo>
                    <a:cubicBezTo>
                      <a:pt x="101" y="111"/>
                      <a:pt x="100" y="111"/>
                      <a:pt x="100" y="111"/>
                    </a:cubicBezTo>
                    <a:cubicBezTo>
                      <a:pt x="99" y="123"/>
                      <a:pt x="99" y="123"/>
                      <a:pt x="99" y="123"/>
                    </a:cubicBezTo>
                    <a:cubicBezTo>
                      <a:pt x="99" y="123"/>
                      <a:pt x="99" y="123"/>
                      <a:pt x="100" y="122"/>
                    </a:cubicBezTo>
                    <a:cubicBezTo>
                      <a:pt x="102" y="121"/>
                      <a:pt x="103" y="118"/>
                      <a:pt x="104" y="116"/>
                    </a:cubicBezTo>
                    <a:cubicBezTo>
                      <a:pt x="104" y="114"/>
                      <a:pt x="103" y="112"/>
                      <a:pt x="101" y="11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399" b="0" i="0" u="none" strike="noStrike" kern="1200" cap="none" spc="0" normalizeH="0" baseline="0" noProof="0">
                  <a:ln>
                    <a:noFill/>
                  </a:ln>
                  <a:solidFill>
                    <a:schemeClr val="bg1"/>
                  </a:solidFill>
                  <a:effectLst/>
                  <a:uLnTx/>
                  <a:uFillTx/>
                  <a:cs typeface="+mn-ea"/>
                  <a:sym typeface="+mn-lt"/>
                </a:endParaRPr>
              </a:p>
            </p:txBody>
          </p:sp>
        </p:grpSp>
      </p:grpSp>
    </p:spTree>
    <p:extLst>
      <p:ext uri="{BB962C8B-B14F-4D97-AF65-F5344CB8AC3E}">
        <p14:creationId xmlns:p14="http://schemas.microsoft.com/office/powerpoint/2010/main" val="42273466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childTnLst>
                          </p:cTn>
                        </p:par>
                        <p:par>
                          <p:cTn id="12" fill="hold">
                            <p:stCondLst>
                              <p:cond delay="800"/>
                            </p:stCondLst>
                            <p:childTnLst>
                              <p:par>
                                <p:cTn id="13" presetID="26" presetClass="emph" presetSubtype="0" fill="hold" grpId="1" nodeType="afterEffect">
                                  <p:stCondLst>
                                    <p:cond delay="0"/>
                                  </p:stCondLst>
                                  <p:iterate type="lt">
                                    <p:tmPct val="0"/>
                                  </p:iterate>
                                  <p:childTnLst>
                                    <p:animEffect transition="out" filter="fade">
                                      <p:cBhvr>
                                        <p:cTn id="14" dur="500" tmFilter="0, 0; .2, .5; .8, .5; 1, 0"/>
                                        <p:tgtEl>
                                          <p:spTgt spid="2"/>
                                        </p:tgtEl>
                                      </p:cBhvr>
                                    </p:animEffect>
                                    <p:animScale>
                                      <p:cBhvr>
                                        <p:cTn id="15" dur="250"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6CAE523-7934-48E0-BADA-3D69E2048B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TextBox 5">
            <a:extLst>
              <a:ext uri="{FF2B5EF4-FFF2-40B4-BE49-F238E27FC236}">
                <a16:creationId xmlns:a16="http://schemas.microsoft.com/office/drawing/2014/main" id="{0DC52059-0717-4D3E-8E42-74DA135C4794}"/>
              </a:ext>
            </a:extLst>
          </p:cNvPr>
          <p:cNvSpPr txBox="1"/>
          <p:nvPr/>
        </p:nvSpPr>
        <p:spPr>
          <a:xfrm>
            <a:off x="1057400" y="2570358"/>
            <a:ext cx="5355953" cy="1200329"/>
          </a:xfrm>
          <a:prstGeom prst="rect">
            <a:avLst/>
          </a:prstGeom>
          <a:noFill/>
        </p:spPr>
        <p:txBody>
          <a:bodyPr wrap="none" rtlCol="0">
            <a:spAutoFit/>
          </a:bodyPr>
          <a:lstStyle/>
          <a:p>
            <a:r>
              <a:rPr lang="zh-CN" altLang="en-US" sz="7200" dirty="0">
                <a:solidFill>
                  <a:srgbClr val="00AEEF"/>
                </a:solidFill>
                <a:latin typeface="庞门正道标题体" panose="02010600030101010101" pitchFamily="2" charset="-122"/>
                <a:ea typeface="庞门正道标题体" panose="02010600030101010101" pitchFamily="2" charset="-122"/>
                <a:cs typeface="+mn-ea"/>
                <a:sym typeface="+mn-lt"/>
              </a:rPr>
              <a:t>谢谢您的观看</a:t>
            </a:r>
          </a:p>
        </p:txBody>
      </p:sp>
      <p:sp>
        <p:nvSpPr>
          <p:cNvPr id="17" name="TextBox 6">
            <a:extLst>
              <a:ext uri="{FF2B5EF4-FFF2-40B4-BE49-F238E27FC236}">
                <a16:creationId xmlns:a16="http://schemas.microsoft.com/office/drawing/2014/main" id="{D2AC76BC-168D-45DF-9C84-D62E022EAE04}"/>
              </a:ext>
            </a:extLst>
          </p:cNvPr>
          <p:cNvSpPr txBox="1"/>
          <p:nvPr/>
        </p:nvSpPr>
        <p:spPr>
          <a:xfrm>
            <a:off x="1113832" y="3727911"/>
            <a:ext cx="4521046" cy="363305"/>
          </a:xfrm>
          <a:prstGeom prst="rect">
            <a:avLst/>
          </a:prstGeom>
          <a:noFill/>
        </p:spPr>
        <p:txBody>
          <a:bodyPr wrap="none" rtlCol="0">
            <a:spAutoFit/>
          </a:bodyPr>
          <a:lstStyle/>
          <a:p>
            <a:r>
              <a:rPr lang="en-US" altLang="zh-CN" sz="1761" dirty="0">
                <a:solidFill>
                  <a:schemeClr val="bg1"/>
                </a:solidFill>
                <a:cs typeface="+mn-ea"/>
                <a:sym typeface="+mn-lt"/>
              </a:rPr>
              <a:t>Big data / Internet / e-commerce ppt templates</a:t>
            </a:r>
            <a:endParaRPr lang="zh-CN" altLang="en-US" sz="1761" dirty="0">
              <a:solidFill>
                <a:schemeClr val="bg1"/>
              </a:solidFill>
              <a:cs typeface="+mn-ea"/>
              <a:sym typeface="+mn-lt"/>
            </a:endParaRPr>
          </a:p>
        </p:txBody>
      </p:sp>
      <p:cxnSp>
        <p:nvCxnSpPr>
          <p:cNvPr id="18" name="直接连接符 17">
            <a:extLst>
              <a:ext uri="{FF2B5EF4-FFF2-40B4-BE49-F238E27FC236}">
                <a16:creationId xmlns:a16="http://schemas.microsoft.com/office/drawing/2014/main" id="{6533D65D-BC75-40A7-9A49-84CEE04E45CB}"/>
              </a:ext>
            </a:extLst>
          </p:cNvPr>
          <p:cNvCxnSpPr>
            <a:cxnSpLocks/>
          </p:cNvCxnSpPr>
          <p:nvPr/>
        </p:nvCxnSpPr>
        <p:spPr>
          <a:xfrm>
            <a:off x="1238743" y="4318978"/>
            <a:ext cx="731507" cy="0"/>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sp>
        <p:nvSpPr>
          <p:cNvPr id="19" name="TextBox 8">
            <a:extLst>
              <a:ext uri="{FF2B5EF4-FFF2-40B4-BE49-F238E27FC236}">
                <a16:creationId xmlns:a16="http://schemas.microsoft.com/office/drawing/2014/main" id="{F0091800-0CBA-49AB-8F07-234F8D093AE6}"/>
              </a:ext>
            </a:extLst>
          </p:cNvPr>
          <p:cNvSpPr txBox="1"/>
          <p:nvPr/>
        </p:nvSpPr>
        <p:spPr>
          <a:xfrm>
            <a:off x="1113832" y="4416553"/>
            <a:ext cx="4697120" cy="426014"/>
          </a:xfrm>
          <a:prstGeom prst="rect">
            <a:avLst/>
          </a:prstGeom>
          <a:noFill/>
        </p:spPr>
        <p:txBody>
          <a:bodyPr wrap="none" rtlCol="0">
            <a:spAutoFit/>
          </a:bodyPr>
          <a:lstStyle/>
          <a:p>
            <a:r>
              <a:rPr lang="en-US" altLang="zh-CN" sz="1084" dirty="0">
                <a:solidFill>
                  <a:schemeClr val="bg1"/>
                </a:solidFill>
                <a:cs typeface="+mn-ea"/>
                <a:sym typeface="+mn-lt"/>
              </a:rPr>
              <a:t>A collection of data that can not be caught, managed, and processed by </a:t>
            </a:r>
            <a:r>
              <a:rPr lang="en-US" altLang="zh-CN" sz="1084" dirty="0" err="1">
                <a:solidFill>
                  <a:schemeClr val="bg1"/>
                </a:solidFill>
                <a:cs typeface="+mn-ea"/>
                <a:sym typeface="+mn-lt"/>
              </a:rPr>
              <a:t>conven</a:t>
            </a:r>
            <a:endParaRPr lang="en-US" altLang="zh-CN" sz="1084" dirty="0">
              <a:solidFill>
                <a:schemeClr val="bg1"/>
              </a:solidFill>
              <a:cs typeface="+mn-ea"/>
              <a:sym typeface="+mn-lt"/>
            </a:endParaRPr>
          </a:p>
          <a:p>
            <a:r>
              <a:rPr lang="en-US" altLang="zh-CN" sz="1084" dirty="0" err="1">
                <a:solidFill>
                  <a:schemeClr val="bg1"/>
                </a:solidFill>
                <a:cs typeface="+mn-ea"/>
                <a:sym typeface="+mn-lt"/>
              </a:rPr>
              <a:t>tional</a:t>
            </a:r>
            <a:r>
              <a:rPr lang="en-US" altLang="zh-CN" sz="1084" dirty="0">
                <a:solidFill>
                  <a:schemeClr val="bg1"/>
                </a:solidFill>
                <a:cs typeface="+mn-ea"/>
                <a:sym typeface="+mn-lt"/>
              </a:rPr>
              <a:t> software tools within a given time scale.</a:t>
            </a:r>
            <a:endParaRPr lang="zh-CN" altLang="en-US" sz="1084" dirty="0">
              <a:solidFill>
                <a:schemeClr val="bg1"/>
              </a:solidFill>
              <a:cs typeface="+mn-ea"/>
              <a:sym typeface="+mn-lt"/>
            </a:endParaRPr>
          </a:p>
        </p:txBody>
      </p:sp>
      <p:pic>
        <p:nvPicPr>
          <p:cNvPr id="2" name="图片 1">
            <a:extLst>
              <a:ext uri="{FF2B5EF4-FFF2-40B4-BE49-F238E27FC236}">
                <a16:creationId xmlns:a16="http://schemas.microsoft.com/office/drawing/2014/main" id="{919AEC81-6864-427C-9FA3-7BC417AC6CF2}"/>
              </a:ext>
            </a:extLst>
          </p:cNvPr>
          <p:cNvPicPr>
            <a:picLocks noChangeAspect="1"/>
          </p:cNvPicPr>
          <p:nvPr/>
        </p:nvPicPr>
        <p:blipFill>
          <a:blip r:embed="rId4"/>
          <a:stretch>
            <a:fillRect/>
          </a:stretch>
        </p:blipFill>
        <p:spPr>
          <a:xfrm>
            <a:off x="647303" y="1280230"/>
            <a:ext cx="2645893" cy="1950889"/>
          </a:xfrm>
          <a:prstGeom prst="rect">
            <a:avLst/>
          </a:prstGeom>
        </p:spPr>
      </p:pic>
    </p:spTree>
    <p:extLst>
      <p:ext uri="{BB962C8B-B14F-4D97-AF65-F5344CB8AC3E}">
        <p14:creationId xmlns:p14="http://schemas.microsoft.com/office/powerpoint/2010/main" val="204135447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750"/>
                            </p:stCondLst>
                            <p:childTnLst>
                              <p:par>
                                <p:cTn id="13" presetID="26" presetClass="emph" presetSubtype="0" fill="hold" grpId="1" nodeType="afterEffect">
                                  <p:stCondLst>
                                    <p:cond delay="0"/>
                                  </p:stCondLst>
                                  <p:iterate type="lt">
                                    <p:tmPct val="0"/>
                                  </p:iterate>
                                  <p:childTnLst>
                                    <p:animEffect transition="out" filter="fade">
                                      <p:cBhvr>
                                        <p:cTn id="14" dur="500" tmFilter="0, 0; .2, .5; .8, .5; 1, 0"/>
                                        <p:tgtEl>
                                          <p:spTgt spid="16"/>
                                        </p:tgtEl>
                                      </p:cBhvr>
                                    </p:animEffect>
                                    <p:animScale>
                                      <p:cBhvr>
                                        <p:cTn id="15" dur="250" autoRev="1" fill="hold"/>
                                        <p:tgtEl>
                                          <p:spTgt spid="16"/>
                                        </p:tgtEl>
                                      </p:cBhvr>
                                      <p:by x="105000" y="105000"/>
                                    </p:animScale>
                                  </p:childTnLst>
                                </p:cTn>
                              </p:par>
                            </p:childTnLst>
                          </p:cTn>
                        </p:par>
                        <p:par>
                          <p:cTn id="16" fill="hold">
                            <p:stCondLst>
                              <p:cond delay="125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17"/>
                                        </p:tgtEl>
                                        <p:attrNameLst>
                                          <p:attrName>style.visibility</p:attrName>
                                        </p:attrNameLst>
                                      </p:cBhvr>
                                      <p:to>
                                        <p:strVal val="visible"/>
                                      </p:to>
                                    </p:set>
                                    <p:anim calcmode="lin" valueType="num">
                                      <p:cBhvr>
                                        <p:cTn id="19" dur="400" fill="hold"/>
                                        <p:tgtEl>
                                          <p:spTgt spid="17"/>
                                        </p:tgtEl>
                                        <p:attrNameLst>
                                          <p:attrName>ppt_x</p:attrName>
                                        </p:attrNameLst>
                                      </p:cBhvr>
                                      <p:tavLst>
                                        <p:tav tm="0">
                                          <p:val>
                                            <p:strVal val="#ppt_x"/>
                                          </p:val>
                                        </p:tav>
                                        <p:tav tm="50000">
                                          <p:val>
                                            <p:strVal val="#ppt_x+.1"/>
                                          </p:val>
                                        </p:tav>
                                        <p:tav tm="100000">
                                          <p:val>
                                            <p:strVal val="#ppt_x"/>
                                          </p:val>
                                        </p:tav>
                                      </p:tavLst>
                                    </p:anim>
                                    <p:anim calcmode="lin" valueType="num">
                                      <p:cBhvr>
                                        <p:cTn id="20" dur="400" fill="hold"/>
                                        <p:tgtEl>
                                          <p:spTgt spid="17"/>
                                        </p:tgtEl>
                                        <p:attrNameLst>
                                          <p:attrName>ppt_y</p:attrName>
                                        </p:attrNameLst>
                                      </p:cBhvr>
                                      <p:tavLst>
                                        <p:tav tm="0">
                                          <p:val>
                                            <p:strVal val="#ppt_y"/>
                                          </p:val>
                                        </p:tav>
                                        <p:tav tm="100000">
                                          <p:val>
                                            <p:strVal val="#ppt_y"/>
                                          </p:val>
                                        </p:tav>
                                      </p:tavLst>
                                    </p:anim>
                                    <p:anim calcmode="lin" valueType="num">
                                      <p:cBhvr>
                                        <p:cTn id="21" dur="400" fill="hold"/>
                                        <p:tgtEl>
                                          <p:spTgt spid="17"/>
                                        </p:tgtEl>
                                        <p:attrNameLst>
                                          <p:attrName>ppt_h</p:attrName>
                                        </p:attrNameLst>
                                      </p:cBhvr>
                                      <p:tavLst>
                                        <p:tav tm="0">
                                          <p:val>
                                            <p:strVal val="#ppt_h/10"/>
                                          </p:val>
                                        </p:tav>
                                        <p:tav tm="50000">
                                          <p:val>
                                            <p:strVal val="#ppt_h+.01"/>
                                          </p:val>
                                        </p:tav>
                                        <p:tav tm="100000">
                                          <p:val>
                                            <p:strVal val="#ppt_h"/>
                                          </p:val>
                                        </p:tav>
                                      </p:tavLst>
                                    </p:anim>
                                    <p:anim calcmode="lin" valueType="num">
                                      <p:cBhvr>
                                        <p:cTn id="22" dur="400" fill="hold"/>
                                        <p:tgtEl>
                                          <p:spTgt spid="17"/>
                                        </p:tgtEl>
                                        <p:attrNameLst>
                                          <p:attrName>ppt_w</p:attrName>
                                        </p:attrNameLst>
                                      </p:cBhvr>
                                      <p:tavLst>
                                        <p:tav tm="0">
                                          <p:val>
                                            <p:strVal val="#ppt_w/10"/>
                                          </p:val>
                                        </p:tav>
                                        <p:tav tm="50000">
                                          <p:val>
                                            <p:strVal val="#ppt_w+.01"/>
                                          </p:val>
                                        </p:tav>
                                        <p:tav tm="100000">
                                          <p:val>
                                            <p:strVal val="#ppt_w"/>
                                          </p:val>
                                        </p:tav>
                                      </p:tavLst>
                                    </p:anim>
                                    <p:animEffect transition="in" filter="fade">
                                      <p:cBhvr>
                                        <p:cTn id="23" dur="400" tmFilter="0,0; .5, 1; 1, 1"/>
                                        <p:tgtEl>
                                          <p:spTgt spid="17"/>
                                        </p:tgtEl>
                                      </p:cBhvr>
                                    </p:animEffect>
                                  </p:childTnLst>
                                </p:cTn>
                              </p:par>
                            </p:childTnLst>
                          </p:cTn>
                        </p:par>
                        <p:par>
                          <p:cTn id="24" fill="hold">
                            <p:stCondLst>
                              <p:cond delay="3170"/>
                            </p:stCondLst>
                            <p:childTnLst>
                              <p:par>
                                <p:cTn id="25" presetID="22" presetClass="entr" presetSubtype="8" fill="hold"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left)">
                                      <p:cBhvr>
                                        <p:cTn id="27" dur="500"/>
                                        <p:tgtEl>
                                          <p:spTgt spid="18"/>
                                        </p:tgtEl>
                                      </p:cBhvr>
                                    </p:animEffect>
                                  </p:childTnLst>
                                </p:cTn>
                              </p:par>
                            </p:childTnLst>
                          </p:cTn>
                        </p:par>
                        <p:par>
                          <p:cTn id="28" fill="hold">
                            <p:stCondLst>
                              <p:cond delay="3670"/>
                            </p:stCondLst>
                            <p:childTnLst>
                              <p:par>
                                <p:cTn id="29" presetID="42" presetClass="entr" presetSubtype="0" fill="hold" grpId="0" nodeType="after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1000"/>
                                        <p:tgtEl>
                                          <p:spTgt spid="19"/>
                                        </p:tgtEl>
                                      </p:cBhvr>
                                    </p:animEffect>
                                    <p:anim calcmode="lin" valueType="num">
                                      <p:cBhvr>
                                        <p:cTn id="32" dur="1000" fill="hold"/>
                                        <p:tgtEl>
                                          <p:spTgt spid="19"/>
                                        </p:tgtEl>
                                        <p:attrNameLst>
                                          <p:attrName>ppt_x</p:attrName>
                                        </p:attrNameLst>
                                      </p:cBhvr>
                                      <p:tavLst>
                                        <p:tav tm="0">
                                          <p:val>
                                            <p:strVal val="#ppt_x"/>
                                          </p:val>
                                        </p:tav>
                                        <p:tav tm="100000">
                                          <p:val>
                                            <p:strVal val="#ppt_x"/>
                                          </p:val>
                                        </p:tav>
                                      </p:tavLst>
                                    </p:anim>
                                    <p:anim calcmode="lin" valueType="num">
                                      <p:cBhvr>
                                        <p:cTn id="33"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17" grpId="0"/>
      <p:bldP spid="1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2">
            <a:extLst>
              <a:ext uri="{FF2B5EF4-FFF2-40B4-BE49-F238E27FC236}">
                <a16:creationId xmlns:a16="http://schemas.microsoft.com/office/drawing/2014/main" id="{17DACCC6-1C60-43BC-B17F-CFFA313578A5}"/>
              </a:ext>
            </a:extLst>
          </p:cNvPr>
          <p:cNvSpPr>
            <a:spLocks noGrp="1"/>
          </p:cNvSpPr>
          <p:nvPr/>
        </p:nvSpPr>
        <p:spPr>
          <a:xfrm>
            <a:off x="4426642" y="671000"/>
            <a:ext cx="3383092" cy="561146"/>
          </a:xfrm>
          <a:prstGeom prst="rect">
            <a:avLst/>
          </a:prstGeom>
        </p:spPr>
        <p:txBody>
          <a:bodyPr vert="horz" lIns="0" tIns="40494" rIns="0" bIns="40494" anchor="t"/>
          <a:lstStyle>
            <a:lvl1pPr marL="0" indent="0" algn="ctr" defTabSz="404495" rtl="0" eaLnBrk="1" latinLnBrk="0" hangingPunct="1">
              <a:lnSpc>
                <a:spcPct val="100000"/>
              </a:lnSpc>
              <a:spcBef>
                <a:spcPts val="0"/>
              </a:spcBef>
              <a:buFont typeface="Arial" panose="020B0604020202020204"/>
              <a:buNone/>
              <a:defRPr sz="3500" b="1" kern="1200">
                <a:solidFill>
                  <a:schemeClr val="bg1"/>
                </a:solidFill>
                <a:latin typeface="Lato Hairline"/>
                <a:ea typeface="+mn-ea"/>
                <a:cs typeface="Lato Hairline"/>
              </a:defRPr>
            </a:lvl1pPr>
            <a:lvl2pPr marL="658495" indent="-253365" algn="l" defTabSz="404495" rtl="0" eaLnBrk="1" latinLnBrk="0" hangingPunct="1">
              <a:spcBef>
                <a:spcPct val="20000"/>
              </a:spcBef>
              <a:buFont typeface="Arial" panose="020B0604020202020204"/>
              <a:buChar char="–"/>
              <a:defRPr sz="2500" kern="1200">
                <a:solidFill>
                  <a:schemeClr val="tx1"/>
                </a:solidFill>
                <a:latin typeface="+mn-lt"/>
                <a:ea typeface="+mn-ea"/>
                <a:cs typeface="+mn-cs"/>
              </a:defRPr>
            </a:lvl2pPr>
            <a:lvl3pPr marL="1012825" indent="-202565" algn="l" defTabSz="404495" rtl="0" eaLnBrk="1" latinLnBrk="0" hangingPunct="1">
              <a:spcBef>
                <a:spcPct val="20000"/>
              </a:spcBef>
              <a:buFont typeface="Arial" panose="020B0604020202020204"/>
              <a:buChar char="•"/>
              <a:defRPr sz="2100" kern="1200">
                <a:solidFill>
                  <a:schemeClr val="tx1"/>
                </a:solidFill>
                <a:latin typeface="+mn-lt"/>
                <a:ea typeface="+mn-ea"/>
                <a:cs typeface="+mn-cs"/>
              </a:defRPr>
            </a:lvl3pPr>
            <a:lvl4pPr marL="141732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4pPr>
            <a:lvl5pPr marL="182245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5pPr>
            <a:lvl6pPr marL="222758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6pPr>
            <a:lvl7pPr marL="263271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7pPr>
            <a:lvl8pPr marL="303784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8pPr>
            <a:lvl9pPr marL="344297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9pPr>
          </a:lstStyle>
          <a:p>
            <a:pPr marL="0" marR="0" lvl="0" indent="0" algn="ctr" defTabSz="404394" rtl="0" eaLnBrk="1" fontAlgn="auto" latinLnBrk="0" hangingPunct="1">
              <a:lnSpc>
                <a:spcPct val="120000"/>
              </a:lnSpc>
              <a:spcBef>
                <a:spcPts val="0"/>
              </a:spcBef>
              <a:spcAft>
                <a:spcPts val="0"/>
              </a:spcAft>
              <a:buClrTx/>
              <a:buSzTx/>
              <a:buFont typeface="Arial" panose="020B0604020202020204"/>
              <a:buNone/>
              <a:tabLst/>
              <a:defRPr/>
            </a:pPr>
            <a:r>
              <a:rPr kumimoji="0" lang="en-US" sz="3499" b="0" i="0" u="none" strike="noStrike" kern="1200" cap="none" spc="0" normalizeH="0" baseline="0" noProof="0" dirty="0">
                <a:ln>
                  <a:noFill/>
                </a:ln>
                <a:solidFill>
                  <a:prstClr val="white"/>
                </a:solidFill>
                <a:effectLst/>
                <a:uLnTx/>
                <a:uFillTx/>
                <a:latin typeface="+mn-lt"/>
                <a:cs typeface="+mn-ea"/>
                <a:sym typeface="+mn-lt"/>
              </a:rPr>
              <a:t>版权声明</a:t>
            </a:r>
          </a:p>
        </p:txBody>
      </p:sp>
      <p:sp>
        <p:nvSpPr>
          <p:cNvPr id="3" name="Text Placeholder 3">
            <a:extLst>
              <a:ext uri="{FF2B5EF4-FFF2-40B4-BE49-F238E27FC236}">
                <a16:creationId xmlns:a16="http://schemas.microsoft.com/office/drawing/2014/main" id="{066DFB24-3ABE-4FCF-8193-6FF4D93379F8}"/>
              </a:ext>
            </a:extLst>
          </p:cNvPr>
          <p:cNvSpPr>
            <a:spLocks noGrp="1"/>
          </p:cNvSpPr>
          <p:nvPr/>
        </p:nvSpPr>
        <p:spPr>
          <a:xfrm>
            <a:off x="3509219" y="1492509"/>
            <a:ext cx="4931590" cy="333105"/>
          </a:xfrm>
          <a:prstGeom prst="rect">
            <a:avLst/>
          </a:prstGeom>
        </p:spPr>
        <p:txBody>
          <a:bodyPr vert="horz" lIns="0" tIns="40494" rIns="0" bIns="40494" anchor="t"/>
          <a:lstStyle>
            <a:lvl1pPr marL="0" indent="0" algn="ctr" defTabSz="404495" rtl="0" eaLnBrk="1" latinLnBrk="0" hangingPunct="1">
              <a:lnSpc>
                <a:spcPct val="100000"/>
              </a:lnSpc>
              <a:spcBef>
                <a:spcPts val="0"/>
              </a:spcBef>
              <a:spcAft>
                <a:spcPts val="0"/>
              </a:spcAft>
              <a:buFont typeface="Arial" panose="020B0604020202020204"/>
              <a:buNone/>
              <a:defRPr sz="1500" b="0" kern="1200">
                <a:solidFill>
                  <a:schemeClr val="accent3"/>
                </a:solidFill>
                <a:latin typeface="Lato Light"/>
                <a:ea typeface="+mn-ea"/>
                <a:cs typeface="Lato Light"/>
              </a:defRPr>
            </a:lvl1pPr>
            <a:lvl2pPr marL="658495" indent="-253365" algn="l" defTabSz="404495" rtl="0" eaLnBrk="1" latinLnBrk="0" hangingPunct="1">
              <a:spcBef>
                <a:spcPct val="20000"/>
              </a:spcBef>
              <a:buFont typeface="Arial" panose="020B0604020202020204"/>
              <a:buChar char="–"/>
              <a:defRPr sz="2500" kern="1200">
                <a:solidFill>
                  <a:schemeClr val="tx1"/>
                </a:solidFill>
                <a:latin typeface="+mn-lt"/>
                <a:ea typeface="+mn-ea"/>
                <a:cs typeface="+mn-cs"/>
              </a:defRPr>
            </a:lvl2pPr>
            <a:lvl3pPr marL="1012825" indent="-202565" algn="l" defTabSz="404495" rtl="0" eaLnBrk="1" latinLnBrk="0" hangingPunct="1">
              <a:spcBef>
                <a:spcPct val="20000"/>
              </a:spcBef>
              <a:buFont typeface="Arial" panose="020B0604020202020204"/>
              <a:buChar char="•"/>
              <a:defRPr sz="2100" kern="1200">
                <a:solidFill>
                  <a:schemeClr val="tx1"/>
                </a:solidFill>
                <a:latin typeface="+mn-lt"/>
                <a:ea typeface="+mn-ea"/>
                <a:cs typeface="+mn-cs"/>
              </a:defRPr>
            </a:lvl3pPr>
            <a:lvl4pPr marL="141732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4pPr>
            <a:lvl5pPr marL="182245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5pPr>
            <a:lvl6pPr marL="222758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6pPr>
            <a:lvl7pPr marL="263271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7pPr>
            <a:lvl8pPr marL="303784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8pPr>
            <a:lvl9pPr marL="344297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9pPr>
          </a:lstStyle>
          <a:p>
            <a:pPr marL="0" marR="0" lvl="0" indent="0" algn="ctr" defTabSz="404394" rtl="0" eaLnBrk="1" fontAlgn="auto" latinLnBrk="0" hangingPunct="1">
              <a:lnSpc>
                <a:spcPct val="120000"/>
              </a:lnSpc>
              <a:spcBef>
                <a:spcPts val="0"/>
              </a:spcBef>
              <a:spcAft>
                <a:spcPts val="0"/>
              </a:spcAft>
              <a:buClrTx/>
              <a:buSzTx/>
              <a:buFont typeface="Arial" panose="020B0604020202020204"/>
              <a:buNone/>
              <a:tabLst/>
              <a:defRPr/>
            </a:pPr>
            <a:r>
              <a:rPr kumimoji="0" lang="en-US" sz="1800" b="0" i="0" u="none" strike="noStrike" kern="1200" cap="none" spc="0" normalizeH="0" baseline="0" noProof="0" dirty="0" err="1">
                <a:ln>
                  <a:noFill/>
                </a:ln>
                <a:solidFill>
                  <a:prstClr val="white"/>
                </a:solidFill>
                <a:effectLst/>
                <a:uLnTx/>
                <a:uFillTx/>
                <a:latin typeface="+mn-lt"/>
                <a:cs typeface="+mn-ea"/>
                <a:sym typeface="+mn-lt"/>
              </a:rPr>
              <a:t>感谢您支持原创设计事业，支持设计版权产品</a:t>
            </a:r>
            <a:r>
              <a:rPr kumimoji="0" lang="en-US" sz="1800" b="0" i="0" u="none" strike="noStrike" kern="1200" cap="none" spc="0" normalizeH="0" baseline="0" noProof="0" dirty="0">
                <a:ln>
                  <a:noFill/>
                </a:ln>
                <a:solidFill>
                  <a:prstClr val="white"/>
                </a:solidFill>
                <a:effectLst/>
                <a:uLnTx/>
                <a:uFillTx/>
                <a:latin typeface="+mn-lt"/>
                <a:cs typeface="+mn-ea"/>
                <a:sym typeface="+mn-lt"/>
              </a:rPr>
              <a:t>！</a:t>
            </a:r>
          </a:p>
        </p:txBody>
      </p:sp>
      <p:sp>
        <p:nvSpPr>
          <p:cNvPr id="4" name="Text Placeholder 4">
            <a:extLst>
              <a:ext uri="{FF2B5EF4-FFF2-40B4-BE49-F238E27FC236}">
                <a16:creationId xmlns:a16="http://schemas.microsoft.com/office/drawing/2014/main" id="{C9C25008-EEBF-4968-9FF5-B650BBCC6306}"/>
              </a:ext>
            </a:extLst>
          </p:cNvPr>
          <p:cNvSpPr>
            <a:spLocks noGrp="1"/>
          </p:cNvSpPr>
          <p:nvPr/>
        </p:nvSpPr>
        <p:spPr>
          <a:xfrm>
            <a:off x="1426823" y="2386760"/>
            <a:ext cx="9338356" cy="3343039"/>
          </a:xfrm>
          <a:prstGeom prst="rect">
            <a:avLst/>
          </a:prstGeom>
        </p:spPr>
        <p:txBody>
          <a:bodyPr vert="horz" lIns="0" tIns="0" rIns="0" bIns="0" anchor="t"/>
          <a:lstStyle>
            <a:lvl1pPr marL="0" indent="0" algn="ctr" defTabSz="404495" rtl="0" eaLnBrk="1" latinLnBrk="0" hangingPunct="1">
              <a:lnSpc>
                <a:spcPct val="130000"/>
              </a:lnSpc>
              <a:spcBef>
                <a:spcPct val="20000"/>
              </a:spcBef>
              <a:buFont typeface="Arial" panose="020B0604020202020204"/>
              <a:buNone/>
              <a:defRPr sz="1200" kern="1200">
                <a:solidFill>
                  <a:schemeClr val="tx1">
                    <a:lumMod val="50000"/>
                    <a:lumOff val="50000"/>
                  </a:schemeClr>
                </a:solidFill>
                <a:latin typeface="Lato Regular"/>
                <a:ea typeface="+mn-ea"/>
                <a:cs typeface="Lato Regular"/>
              </a:defRPr>
            </a:lvl1pPr>
            <a:lvl2pPr marL="658495" indent="-253365" algn="l" defTabSz="404495" rtl="0" eaLnBrk="1" latinLnBrk="0" hangingPunct="1">
              <a:spcBef>
                <a:spcPct val="20000"/>
              </a:spcBef>
              <a:buFont typeface="Arial" panose="020B0604020202020204"/>
              <a:buChar char="–"/>
              <a:defRPr sz="2500" kern="1200">
                <a:solidFill>
                  <a:schemeClr val="tx1"/>
                </a:solidFill>
                <a:latin typeface="+mn-lt"/>
                <a:ea typeface="+mn-ea"/>
                <a:cs typeface="+mn-cs"/>
              </a:defRPr>
            </a:lvl2pPr>
            <a:lvl3pPr marL="1012825" indent="-202565" algn="l" defTabSz="404495" rtl="0" eaLnBrk="1" latinLnBrk="0" hangingPunct="1">
              <a:spcBef>
                <a:spcPct val="20000"/>
              </a:spcBef>
              <a:buFont typeface="Arial" panose="020B0604020202020204"/>
              <a:buChar char="•"/>
              <a:defRPr sz="2100" kern="1200">
                <a:solidFill>
                  <a:schemeClr val="tx1"/>
                </a:solidFill>
                <a:latin typeface="+mn-lt"/>
                <a:ea typeface="+mn-ea"/>
                <a:cs typeface="+mn-cs"/>
              </a:defRPr>
            </a:lvl3pPr>
            <a:lvl4pPr marL="141732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4pPr>
            <a:lvl5pPr marL="182245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5pPr>
            <a:lvl6pPr marL="222758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6pPr>
            <a:lvl7pPr marL="263271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7pPr>
            <a:lvl8pPr marL="303784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8pPr>
            <a:lvl9pPr marL="3442970" indent="-202565" algn="l" defTabSz="404495" rtl="0" eaLnBrk="1" latinLnBrk="0" hangingPunct="1">
              <a:spcBef>
                <a:spcPct val="20000"/>
              </a:spcBef>
              <a:buFont typeface="Arial" panose="020B0604020202020204"/>
              <a:buChar char="•"/>
              <a:defRPr sz="1800" kern="1200">
                <a:solidFill>
                  <a:schemeClr val="tx1"/>
                </a:solidFill>
                <a:latin typeface="+mn-lt"/>
                <a:ea typeface="+mn-ea"/>
                <a:cs typeface="+mn-cs"/>
              </a:defRPr>
            </a:lvl9pPr>
          </a:lstStyle>
          <a:p>
            <a:pPr marL="0" marR="0" lvl="0" indent="0" algn="l" defTabSz="404394" rtl="0" eaLnBrk="1" fontAlgn="auto" latinLnBrk="0" hangingPunct="1">
              <a:lnSpc>
                <a:spcPct val="150000"/>
              </a:lnSpc>
              <a:spcBef>
                <a:spcPts val="0"/>
              </a:spcBef>
              <a:spcAft>
                <a:spcPts val="0"/>
              </a:spcAft>
              <a:buClrTx/>
              <a:buSzTx/>
              <a:buFont typeface="Arial" panose="020B0604020202020204"/>
              <a:buNone/>
              <a:tabLst/>
              <a:defRPr/>
            </a:pPr>
            <a:r>
              <a:rPr kumimoji="0" lang="en-US" sz="1600" b="0" i="0" u="none" strike="noStrike" kern="1200" cap="none" spc="0" normalizeH="0" baseline="0" noProof="0" dirty="0" err="1">
                <a:ln>
                  <a:noFill/>
                </a:ln>
                <a:solidFill>
                  <a:prstClr val="white"/>
                </a:solidFill>
                <a:effectLst/>
                <a:uLnTx/>
                <a:uFillTx/>
                <a:latin typeface="+mn-lt"/>
                <a:cs typeface="+mn-ea"/>
                <a:sym typeface="+mn-lt"/>
              </a:rPr>
              <a:t>感谢您下载千图网</a:t>
            </a:r>
            <a:r>
              <a:rPr kumimoji="0" lang="zh-CN" altLang="en-US" sz="1600" b="0" i="0" u="none" strike="noStrike" kern="1200" cap="none" spc="0" normalizeH="0" baseline="0" noProof="0" dirty="0">
                <a:ln>
                  <a:noFill/>
                </a:ln>
                <a:solidFill>
                  <a:prstClr val="white"/>
                </a:solidFill>
                <a:effectLst/>
                <a:uLnTx/>
                <a:uFillTx/>
                <a:latin typeface="+mn-lt"/>
                <a:cs typeface="+mn-ea"/>
                <a:sym typeface="+mn-lt"/>
              </a:rPr>
              <a:t>原创</a:t>
            </a:r>
            <a:r>
              <a:rPr kumimoji="0" lang="en-US" altLang="zh-CN" sz="1600" b="0" i="0" u="none" strike="noStrike" kern="1200" cap="none" spc="0" normalizeH="0" baseline="0" noProof="0" dirty="0">
                <a:ln>
                  <a:noFill/>
                </a:ln>
                <a:solidFill>
                  <a:prstClr val="white"/>
                </a:solidFill>
                <a:effectLst/>
                <a:uLnTx/>
                <a:uFillTx/>
                <a:latin typeface="+mn-lt"/>
                <a:cs typeface="+mn-ea"/>
                <a:sym typeface="+mn-lt"/>
              </a:rPr>
              <a:t>PPT</a:t>
            </a:r>
            <a:r>
              <a:rPr kumimoji="0" lang="zh-CN" altLang="en-US" sz="1600" b="0" i="0" u="none" strike="noStrike" kern="1200" cap="none" spc="0" normalizeH="0" baseline="0" noProof="0" dirty="0">
                <a:ln>
                  <a:noFill/>
                </a:ln>
                <a:solidFill>
                  <a:prstClr val="white"/>
                </a:solidFill>
                <a:effectLst/>
                <a:uLnTx/>
                <a:uFillTx/>
                <a:latin typeface="+mn-lt"/>
                <a:cs typeface="+mn-ea"/>
                <a:sym typeface="+mn-lt"/>
              </a:rPr>
              <a:t>模板</a:t>
            </a:r>
            <a:r>
              <a:rPr kumimoji="0" lang="en-US" sz="1600" b="0" i="0" u="none" strike="noStrike" kern="1200" cap="none" spc="0" normalizeH="0" baseline="0" noProof="0" dirty="0">
                <a:ln>
                  <a:noFill/>
                </a:ln>
                <a:solidFill>
                  <a:prstClr val="white"/>
                </a:solidFill>
                <a:effectLst/>
                <a:uLnTx/>
                <a:uFillTx/>
                <a:latin typeface="+mn-lt"/>
                <a:cs typeface="+mn-ea"/>
                <a:sym typeface="+mn-lt"/>
              </a:rPr>
              <a:t>，</a:t>
            </a:r>
            <a:r>
              <a:rPr kumimoji="0" lang="en-US" sz="1600" b="0" i="0" u="none" strike="noStrike" kern="1200" cap="none" spc="0" normalizeH="0" baseline="0" noProof="0" dirty="0" err="1">
                <a:ln>
                  <a:noFill/>
                </a:ln>
                <a:solidFill>
                  <a:prstClr val="white"/>
                </a:solidFill>
                <a:effectLst/>
                <a:uLnTx/>
                <a:uFillTx/>
                <a:latin typeface="+mn-lt"/>
                <a:cs typeface="+mn-ea"/>
                <a:sym typeface="+mn-lt"/>
              </a:rPr>
              <a:t>为了您和千图网以及原创作者的利益，请勿复制、传播、销售，否则将承担法律责任</a:t>
            </a:r>
            <a:r>
              <a:rPr kumimoji="0" lang="en-US" sz="1600" b="0" i="0" u="none" strike="noStrike" kern="1200" cap="none" spc="0" normalizeH="0" baseline="0" noProof="0" dirty="0">
                <a:ln>
                  <a:noFill/>
                </a:ln>
                <a:solidFill>
                  <a:prstClr val="white"/>
                </a:solidFill>
                <a:effectLst/>
                <a:uLnTx/>
                <a:uFillTx/>
                <a:latin typeface="+mn-lt"/>
                <a:cs typeface="+mn-ea"/>
                <a:sym typeface="+mn-lt"/>
              </a:rPr>
              <a:t>！</a:t>
            </a:r>
          </a:p>
          <a:p>
            <a:pPr marL="0" marR="0" lvl="0" indent="0" algn="l" defTabSz="404394" rtl="0" eaLnBrk="1" fontAlgn="auto" latinLnBrk="0" hangingPunct="1">
              <a:lnSpc>
                <a:spcPct val="150000"/>
              </a:lnSpc>
              <a:spcBef>
                <a:spcPts val="0"/>
              </a:spcBef>
              <a:spcAft>
                <a:spcPts val="0"/>
              </a:spcAft>
              <a:buClrTx/>
              <a:buSzTx/>
              <a:buFont typeface="Arial" panose="020B0604020202020204"/>
              <a:buNone/>
              <a:tabLst/>
              <a:defRPr/>
            </a:pPr>
            <a:r>
              <a:rPr kumimoji="0" lang="en-US" sz="1600" b="0" i="0" u="none" strike="noStrike" kern="1200" cap="none" spc="0" normalizeH="0" baseline="0" noProof="0" dirty="0" err="1">
                <a:ln>
                  <a:noFill/>
                </a:ln>
                <a:solidFill>
                  <a:prstClr val="white"/>
                </a:solidFill>
                <a:effectLst/>
                <a:uLnTx/>
                <a:uFillTx/>
                <a:latin typeface="+mn-lt"/>
                <a:cs typeface="+mn-ea"/>
                <a:sym typeface="+mn-lt"/>
              </a:rPr>
              <a:t>千图网将对作品进行维权，按照传播下载次数的十倍进行索取赔偿</a:t>
            </a:r>
            <a:r>
              <a:rPr kumimoji="0" lang="zh-CN" altLang="en-US" sz="1600" b="0" i="0" u="none" strike="noStrike" kern="1200" cap="none" spc="0" normalizeH="0" baseline="0" noProof="0" dirty="0">
                <a:ln>
                  <a:noFill/>
                </a:ln>
                <a:solidFill>
                  <a:prstClr val="white"/>
                </a:solidFill>
                <a:effectLst/>
                <a:uLnTx/>
                <a:uFillTx/>
                <a:latin typeface="+mn-lt"/>
                <a:cs typeface="+mn-ea"/>
                <a:sym typeface="+mn-lt"/>
              </a:rPr>
              <a:t>金</a:t>
            </a:r>
            <a:r>
              <a:rPr kumimoji="0" lang="en-US" sz="1600" b="0" i="0" u="none" strike="noStrike" kern="1200" cap="none" spc="0" normalizeH="0" baseline="0" noProof="0" dirty="0">
                <a:ln>
                  <a:noFill/>
                </a:ln>
                <a:solidFill>
                  <a:prstClr val="white"/>
                </a:solidFill>
                <a:effectLst/>
                <a:uLnTx/>
                <a:uFillTx/>
                <a:latin typeface="+mn-lt"/>
                <a:cs typeface="+mn-ea"/>
                <a:sym typeface="+mn-lt"/>
              </a:rPr>
              <a:t>！</a:t>
            </a:r>
          </a:p>
          <a:p>
            <a:pPr marL="0" marR="0" lvl="0" indent="0" algn="l" defTabSz="404394" rtl="0" eaLnBrk="1" fontAlgn="auto" latinLnBrk="0" hangingPunct="1">
              <a:lnSpc>
                <a:spcPct val="150000"/>
              </a:lnSpc>
              <a:spcBef>
                <a:spcPts val="0"/>
              </a:spcBef>
              <a:spcAft>
                <a:spcPts val="0"/>
              </a:spcAft>
              <a:buClrTx/>
              <a:buSzTx/>
              <a:buFont typeface="Arial" panose="020B0604020202020204"/>
              <a:buNone/>
              <a:tabLst/>
              <a:defRPr/>
            </a:pPr>
            <a:r>
              <a:rPr kumimoji="0" lang="en-US" sz="1600" b="0" i="0" u="none" strike="noStrike" kern="1200" cap="none" spc="0" normalizeH="0" baseline="0" noProof="0" dirty="0">
                <a:ln>
                  <a:noFill/>
                </a:ln>
                <a:solidFill>
                  <a:prstClr val="white"/>
                </a:solidFill>
                <a:effectLst/>
                <a:uLnTx/>
                <a:uFillTx/>
                <a:latin typeface="+mn-lt"/>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marL="0" marR="0" lvl="0" indent="0" algn="l" defTabSz="404394" rtl="0" eaLnBrk="1" fontAlgn="auto" latinLnBrk="0" hangingPunct="1">
              <a:lnSpc>
                <a:spcPct val="150000"/>
              </a:lnSpc>
              <a:spcBef>
                <a:spcPts val="0"/>
              </a:spcBef>
              <a:spcAft>
                <a:spcPts val="0"/>
              </a:spcAft>
              <a:buClrTx/>
              <a:buSzTx/>
              <a:buFont typeface="Arial" panose="020B0604020202020204"/>
              <a:buNone/>
              <a:tabLst/>
              <a:defRPr/>
            </a:pPr>
            <a:r>
              <a:rPr kumimoji="0" lang="en-US" sz="1600" b="0" i="0" u="none" strike="noStrike" kern="1200" cap="none" spc="0" normalizeH="0" baseline="0" noProof="0" dirty="0">
                <a:ln>
                  <a:noFill/>
                </a:ln>
                <a:solidFill>
                  <a:prstClr val="white"/>
                </a:solidFill>
                <a:effectLst/>
                <a:uLnTx/>
                <a:uFillTx/>
                <a:latin typeface="+mn-lt"/>
                <a:cs typeface="+mn-ea"/>
                <a:sym typeface="+mn-lt"/>
              </a:rPr>
              <a:t>2、不得将千图网的PPT模版、PPT素材，本身用于再出售，或者出租、出借、转让、分销、发布或者作为礼物供他人使用，不得转授权、出卖、转让本协议或本协议中的权利。</a:t>
            </a:r>
          </a:p>
          <a:p>
            <a:pPr marL="0" marR="0" lvl="0" indent="0" algn="l" defTabSz="404394" rtl="0" eaLnBrk="1" fontAlgn="auto" latinLnBrk="0" hangingPunct="1">
              <a:lnSpc>
                <a:spcPct val="150000"/>
              </a:lnSpc>
              <a:spcBef>
                <a:spcPts val="0"/>
              </a:spcBef>
              <a:spcAft>
                <a:spcPts val="0"/>
              </a:spcAft>
              <a:buClrTx/>
              <a:buSzTx/>
              <a:buFont typeface="Arial" panose="020B0604020202020204"/>
              <a:buNone/>
              <a:tabLst/>
              <a:defRPr/>
            </a:pPr>
            <a:r>
              <a:rPr kumimoji="0" lang="en-US" sz="1600" b="0" i="0" u="none" strike="noStrike" kern="1200" cap="none" spc="0" normalizeH="0" baseline="0" noProof="0" dirty="0">
                <a:ln>
                  <a:noFill/>
                </a:ln>
                <a:solidFill>
                  <a:prstClr val="white"/>
                </a:solidFill>
                <a:effectLst/>
                <a:uLnTx/>
                <a:uFillTx/>
                <a:latin typeface="+mn-lt"/>
                <a:cs typeface="+mn-ea"/>
                <a:sym typeface="+mn-lt"/>
              </a:rPr>
              <a:t>3、禁止把作品纳入商标或服务标记。</a:t>
            </a:r>
          </a:p>
          <a:p>
            <a:pPr marL="0" marR="0" lvl="0" indent="0" algn="l" defTabSz="404394" rtl="0" eaLnBrk="1" fontAlgn="auto" latinLnBrk="0" hangingPunct="1">
              <a:lnSpc>
                <a:spcPct val="150000"/>
              </a:lnSpc>
              <a:spcBef>
                <a:spcPts val="0"/>
              </a:spcBef>
              <a:spcAft>
                <a:spcPts val="0"/>
              </a:spcAft>
              <a:buClrTx/>
              <a:buSzTx/>
              <a:buFont typeface="Arial" panose="020B0604020202020204"/>
              <a:buNone/>
              <a:tabLst/>
              <a:defRPr/>
            </a:pPr>
            <a:r>
              <a:rPr kumimoji="0" lang="en-US" sz="1600" b="0" i="0" u="none" strike="noStrike" kern="1200" cap="none" spc="0" normalizeH="0" baseline="0" noProof="0" dirty="0">
                <a:ln>
                  <a:noFill/>
                </a:ln>
                <a:solidFill>
                  <a:prstClr val="white"/>
                </a:solidFill>
                <a:effectLst/>
                <a:uLnTx/>
                <a:uFillTx/>
                <a:latin typeface="+mn-lt"/>
                <a:cs typeface="+mn-ea"/>
                <a:sym typeface="+mn-lt"/>
              </a:rPr>
              <a:t>4、禁止用户用下载格式在网上传播作品。或者作品可以让第三方单独付费或共享免费下载、或通过转移电话服务系统传播。</a:t>
            </a:r>
          </a:p>
        </p:txBody>
      </p:sp>
    </p:spTree>
    <p:extLst>
      <p:ext uri="{BB962C8B-B14F-4D97-AF65-F5344CB8AC3E}">
        <p14:creationId xmlns:p14="http://schemas.microsoft.com/office/powerpoint/2010/main" val="352133531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randombar(horizontal)">
                                      <p:cBhvr>
                                        <p:cTn id="10" dur="500"/>
                                        <p:tgtEl>
                                          <p:spTgt spid="3"/>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randombar(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170BC699-5B03-49ED-B20B-2642D933CAB7}"/>
              </a:ext>
            </a:extLst>
          </p:cNvPr>
          <p:cNvSpPr/>
          <p:nvPr/>
        </p:nvSpPr>
        <p:spPr>
          <a:xfrm>
            <a:off x="2748875" y="2716709"/>
            <a:ext cx="1010618" cy="101061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38555" eaLnBrk="0" fontAlgn="base" hangingPunct="0">
              <a:spcBef>
                <a:spcPct val="0"/>
              </a:spcBef>
              <a:spcAft>
                <a:spcPct val="0"/>
              </a:spcAft>
            </a:pPr>
            <a:r>
              <a:rPr lang="en-US" altLang="zh-CN" sz="7200" dirty="0">
                <a:solidFill>
                  <a:schemeClr val="bg1"/>
                </a:solidFill>
                <a:cs typeface="+mn-ea"/>
                <a:sym typeface="+mn-lt"/>
              </a:rPr>
              <a:t>1</a:t>
            </a:r>
            <a:endParaRPr lang="zh-CN" altLang="en-US" sz="7200" dirty="0">
              <a:solidFill>
                <a:schemeClr val="bg1"/>
              </a:solidFill>
              <a:cs typeface="+mn-ea"/>
              <a:sym typeface="+mn-lt"/>
            </a:endParaRPr>
          </a:p>
        </p:txBody>
      </p:sp>
      <p:sp>
        <p:nvSpPr>
          <p:cNvPr id="3" name="TextBox 10">
            <a:extLst>
              <a:ext uri="{FF2B5EF4-FFF2-40B4-BE49-F238E27FC236}">
                <a16:creationId xmlns:a16="http://schemas.microsoft.com/office/drawing/2014/main" id="{079BE23A-035E-43B5-8571-3B1BCD7AB195}"/>
              </a:ext>
            </a:extLst>
          </p:cNvPr>
          <p:cNvSpPr txBox="1"/>
          <p:nvPr/>
        </p:nvSpPr>
        <p:spPr>
          <a:xfrm>
            <a:off x="3978696" y="2714060"/>
            <a:ext cx="4727282" cy="769441"/>
          </a:xfrm>
          <a:prstGeom prst="rect">
            <a:avLst/>
          </a:prstGeom>
          <a:noFill/>
        </p:spPr>
        <p:txBody>
          <a:bodyPr wrap="square" rtlCol="0">
            <a:spAutoFit/>
          </a:bodyPr>
          <a:lstStyle/>
          <a:p>
            <a:pPr defTabSz="1238555" eaLnBrk="0" fontAlgn="base" hangingPunct="0">
              <a:spcBef>
                <a:spcPct val="0"/>
              </a:spcBef>
              <a:spcAft>
                <a:spcPct val="0"/>
              </a:spcAft>
            </a:pPr>
            <a:r>
              <a:rPr lang="zh-CN" altLang="en-US" sz="4400" spc="406" dirty="0">
                <a:solidFill>
                  <a:srgbClr val="00B0F0"/>
                </a:solidFill>
                <a:cs typeface="+mn-ea"/>
                <a:sym typeface="+mn-lt"/>
              </a:rPr>
              <a:t>上阶段工作总结</a:t>
            </a:r>
          </a:p>
        </p:txBody>
      </p:sp>
      <p:sp>
        <p:nvSpPr>
          <p:cNvPr id="4" name="TextBox 11">
            <a:extLst>
              <a:ext uri="{FF2B5EF4-FFF2-40B4-BE49-F238E27FC236}">
                <a16:creationId xmlns:a16="http://schemas.microsoft.com/office/drawing/2014/main" id="{424D3D0A-0035-456E-916F-EE30ABBB8ECB}"/>
              </a:ext>
            </a:extLst>
          </p:cNvPr>
          <p:cNvSpPr txBox="1"/>
          <p:nvPr/>
        </p:nvSpPr>
        <p:spPr>
          <a:xfrm>
            <a:off x="3978696" y="3429000"/>
            <a:ext cx="4508079" cy="276999"/>
          </a:xfrm>
          <a:prstGeom prst="rect">
            <a:avLst/>
          </a:prstGeom>
          <a:noFill/>
        </p:spPr>
        <p:txBody>
          <a:bodyPr wrap="square" rtlCol="0">
            <a:spAutoFit/>
          </a:bodyPr>
          <a:lstStyle/>
          <a:p>
            <a:pPr algn="dist" defTabSz="1238555" eaLnBrk="0" fontAlgn="base" hangingPunct="0">
              <a:spcBef>
                <a:spcPct val="0"/>
              </a:spcBef>
              <a:spcAft>
                <a:spcPct val="0"/>
              </a:spcAft>
            </a:pPr>
            <a:r>
              <a:rPr lang="en-US" altLang="zh-CN" sz="1200" spc="406" dirty="0">
                <a:solidFill>
                  <a:srgbClr val="00B0F0"/>
                </a:solidFill>
                <a:cs typeface="+mn-ea"/>
                <a:sym typeface="+mn-lt"/>
              </a:rPr>
              <a:t>Please click enter to </a:t>
            </a:r>
            <a:r>
              <a:rPr lang="en-US" altLang="zh-CN" sz="1200" spc="406" dirty="0" err="1">
                <a:solidFill>
                  <a:srgbClr val="00B0F0"/>
                </a:solidFill>
                <a:cs typeface="+mn-ea"/>
                <a:sym typeface="+mn-lt"/>
              </a:rPr>
              <a:t>addtext</a:t>
            </a:r>
            <a:r>
              <a:rPr lang="en-US" altLang="zh-CN" sz="1200" spc="406" dirty="0">
                <a:solidFill>
                  <a:srgbClr val="00B0F0"/>
                </a:solidFill>
                <a:cs typeface="+mn-ea"/>
                <a:sym typeface="+mn-lt"/>
              </a:rPr>
              <a:t> content</a:t>
            </a:r>
            <a:endParaRPr lang="zh-CN" altLang="en-US" sz="1200" spc="406" dirty="0">
              <a:solidFill>
                <a:srgbClr val="00B0F0"/>
              </a:solidFill>
              <a:cs typeface="+mn-ea"/>
              <a:sym typeface="+mn-lt"/>
            </a:endParaRPr>
          </a:p>
        </p:txBody>
      </p:sp>
    </p:spTree>
    <p:extLst>
      <p:ext uri="{BB962C8B-B14F-4D97-AF65-F5344CB8AC3E}">
        <p14:creationId xmlns:p14="http://schemas.microsoft.com/office/powerpoint/2010/main" val="772237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5000">
        <p15:prstTrans prst="fallOver"/>
      </p:transition>
    </mc:Choice>
    <mc:Fallback>
      <p:transition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3"/>
                                        </p:tgtEl>
                                        <p:attrNameLst>
                                          <p:attrName>ppt_y</p:attrName>
                                        </p:attrNameLst>
                                      </p:cBhvr>
                                      <p:tavLst>
                                        <p:tav tm="0">
                                          <p:val>
                                            <p:strVal val="#ppt_y"/>
                                          </p:val>
                                        </p:tav>
                                        <p:tav tm="100000">
                                          <p:val>
                                            <p:strVal val="#ppt_y"/>
                                          </p:val>
                                        </p:tav>
                                      </p:tavLst>
                                    </p:anim>
                                    <p:anim calcmode="lin" valueType="num">
                                      <p:cBhvr>
                                        <p:cTn id="15"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3"/>
                                        </p:tgtEl>
                                      </p:cBhvr>
                                    </p:animEffect>
                                  </p:childTnLst>
                                </p:cTn>
                              </p:par>
                            </p:childTnLst>
                          </p:cTn>
                        </p:par>
                        <p:par>
                          <p:cTn id="18" fill="hold">
                            <p:stCondLst>
                              <p:cond delay="1300"/>
                            </p:stCondLst>
                            <p:childTnLst>
                              <p:par>
                                <p:cTn id="19" presetID="26" presetClass="emph" presetSubtype="0" fill="hold" grpId="1" nodeType="afterEffect">
                                  <p:stCondLst>
                                    <p:cond delay="0"/>
                                  </p:stCondLst>
                                  <p:iterate type="lt">
                                    <p:tmPct val="0"/>
                                  </p:iterate>
                                  <p:childTnLst>
                                    <p:animEffect transition="out" filter="fade">
                                      <p:cBhvr>
                                        <p:cTn id="20" dur="500" tmFilter="0, 0; .2, .5; .8, .5; 1, 0"/>
                                        <p:tgtEl>
                                          <p:spTgt spid="3"/>
                                        </p:tgtEl>
                                      </p:cBhvr>
                                    </p:animEffect>
                                    <p:animScale>
                                      <p:cBhvr>
                                        <p:cTn id="21" dur="250" autoRev="1" fill="hold"/>
                                        <p:tgtEl>
                                          <p:spTgt spid="3"/>
                                        </p:tgtEl>
                                      </p:cBhvr>
                                      <p:by x="105000" y="105000"/>
                                    </p:animScale>
                                  </p:childTnLst>
                                </p:cTn>
                              </p:par>
                            </p:childTnLst>
                          </p:cTn>
                        </p:par>
                        <p:par>
                          <p:cTn id="22" fill="hold">
                            <p:stCondLst>
                              <p:cond delay="18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4"/>
                                        </p:tgtEl>
                                        <p:attrNameLst>
                                          <p:attrName>style.visibility</p:attrName>
                                        </p:attrNameLst>
                                      </p:cBhvr>
                                      <p:to>
                                        <p:strVal val="visible"/>
                                      </p:to>
                                    </p:set>
                                    <p:anim calcmode="lin" valueType="num">
                                      <p:cBhvr>
                                        <p:cTn id="25" dur="4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6" dur="400" fill="hold"/>
                                        <p:tgtEl>
                                          <p:spTgt spid="4"/>
                                        </p:tgtEl>
                                        <p:attrNameLst>
                                          <p:attrName>ppt_y</p:attrName>
                                        </p:attrNameLst>
                                      </p:cBhvr>
                                      <p:tavLst>
                                        <p:tav tm="0">
                                          <p:val>
                                            <p:strVal val="#ppt_y"/>
                                          </p:val>
                                        </p:tav>
                                        <p:tav tm="100000">
                                          <p:val>
                                            <p:strVal val="#ppt_y"/>
                                          </p:val>
                                        </p:tav>
                                      </p:tavLst>
                                    </p:anim>
                                    <p:anim calcmode="lin" valueType="num">
                                      <p:cBhvr>
                                        <p:cTn id="27" dur="4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8" dur="4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9" dur="4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3" grpId="1"/>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73733bf4-062b-4be4-beff-36a42eaec55c">
            <a:extLst>
              <a:ext uri="{FF2B5EF4-FFF2-40B4-BE49-F238E27FC236}">
                <a16:creationId xmlns:a16="http://schemas.microsoft.com/office/drawing/2014/main" id="{EE829820-C62D-479E-84B3-C31B88EF13BE}"/>
              </a:ext>
            </a:extLst>
          </p:cNvPr>
          <p:cNvGrpSpPr>
            <a:grpSpLocks noChangeAspect="1"/>
          </p:cNvGrpSpPr>
          <p:nvPr/>
        </p:nvGrpSpPr>
        <p:grpSpPr>
          <a:xfrm>
            <a:off x="561138" y="2397823"/>
            <a:ext cx="10747840" cy="2964864"/>
            <a:chOff x="723063" y="2112073"/>
            <a:chExt cx="10747840" cy="2964864"/>
          </a:xfrm>
        </p:grpSpPr>
        <p:sp>
          <p:nvSpPr>
            <p:cNvPr id="3" name="Freeform: Shape 3">
              <a:extLst>
                <a:ext uri="{FF2B5EF4-FFF2-40B4-BE49-F238E27FC236}">
                  <a16:creationId xmlns:a16="http://schemas.microsoft.com/office/drawing/2014/main" id="{400A4295-89A5-4958-8498-01134F3AA29D}"/>
                </a:ext>
              </a:extLst>
            </p:cNvPr>
            <p:cNvSpPr>
              <a:spLocks/>
            </p:cNvSpPr>
            <p:nvPr/>
          </p:nvSpPr>
          <p:spPr bwMode="auto">
            <a:xfrm>
              <a:off x="2927466" y="4441805"/>
              <a:ext cx="3168534" cy="635132"/>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4"/>
            </a:solidFill>
            <a:ln>
              <a:noFill/>
            </a:ln>
          </p:spPr>
          <p:txBody>
            <a:bodyPr vert="horz" wrap="none" lIns="121920" tIns="60960" rIns="121920" bIns="60960" anchor="ctr" anchorCtr="0" compatLnSpc="1">
              <a:prstTxWarp prst="textNoShape">
                <a:avLst/>
              </a:prstTxWarp>
              <a:normAutofit/>
            </a:bodyPr>
            <a:lstStyle/>
            <a:p>
              <a:pPr algn="ctr"/>
              <a:r>
                <a:rPr lang="zh-CN" altLang="en-US" sz="2400">
                  <a:solidFill>
                    <a:schemeClr val="bg1"/>
                  </a:solidFill>
                  <a:cs typeface="+mn-ea"/>
                  <a:sym typeface="+mn-lt"/>
                </a:rPr>
                <a:t>标题文本预设</a:t>
              </a:r>
            </a:p>
          </p:txBody>
        </p:sp>
        <p:sp>
          <p:nvSpPr>
            <p:cNvPr id="4" name="Freeform: Shape 22">
              <a:extLst>
                <a:ext uri="{FF2B5EF4-FFF2-40B4-BE49-F238E27FC236}">
                  <a16:creationId xmlns:a16="http://schemas.microsoft.com/office/drawing/2014/main" id="{E76ECB86-0892-44EC-B7CC-4C7898792D00}"/>
                </a:ext>
              </a:extLst>
            </p:cNvPr>
            <p:cNvSpPr/>
            <p:nvPr/>
          </p:nvSpPr>
          <p:spPr>
            <a:xfrm>
              <a:off x="5786485" y="2112074"/>
              <a:ext cx="179917" cy="930727"/>
            </a:xfrm>
            <a:custGeom>
              <a:avLst/>
              <a:gdLst>
                <a:gd name="connsiteX0" fmla="*/ 303644 w 304800"/>
                <a:gd name="connsiteY0" fmla="*/ 0 h 1576759"/>
                <a:gd name="connsiteX1" fmla="*/ 304800 w 304800"/>
                <a:gd name="connsiteY1" fmla="*/ 0 h 1576759"/>
                <a:gd name="connsiteX2" fmla="*/ 304800 w 304800"/>
                <a:gd name="connsiteY2" fmla="*/ 1192125 h 1576759"/>
                <a:gd name="connsiteX3" fmla="*/ 0 w 304800"/>
                <a:gd name="connsiteY3" fmla="*/ 1576759 h 1576759"/>
                <a:gd name="connsiteX4" fmla="*/ 0 w 304800"/>
                <a:gd name="connsiteY4" fmla="*/ 375069 h 1576759"/>
                <a:gd name="connsiteX5" fmla="*/ 3947 w 304800"/>
                <a:gd name="connsiteY5" fmla="*/ 378196 h 1576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00" h="1576759">
                  <a:moveTo>
                    <a:pt x="303644" y="0"/>
                  </a:moveTo>
                  <a:lnTo>
                    <a:pt x="304800" y="0"/>
                  </a:lnTo>
                  <a:lnTo>
                    <a:pt x="304800" y="1192125"/>
                  </a:lnTo>
                  <a:lnTo>
                    <a:pt x="0" y="1576759"/>
                  </a:lnTo>
                  <a:lnTo>
                    <a:pt x="0" y="375069"/>
                  </a:lnTo>
                  <a:lnTo>
                    <a:pt x="3947" y="378196"/>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5" name="Freeform: Shape 23">
              <a:extLst>
                <a:ext uri="{FF2B5EF4-FFF2-40B4-BE49-F238E27FC236}">
                  <a16:creationId xmlns:a16="http://schemas.microsoft.com/office/drawing/2014/main" id="{BE6DA01A-3839-4ED2-82EA-4838C2B0A302}"/>
                </a:ext>
              </a:extLst>
            </p:cNvPr>
            <p:cNvSpPr/>
            <p:nvPr/>
          </p:nvSpPr>
          <p:spPr>
            <a:xfrm>
              <a:off x="5963672" y="2112074"/>
              <a:ext cx="263231" cy="705227"/>
            </a:xfrm>
            <a:custGeom>
              <a:avLst/>
              <a:gdLst>
                <a:gd name="connsiteX0" fmla="*/ 0 w 445945"/>
                <a:gd name="connsiteY0" fmla="*/ 0 h 1194737"/>
                <a:gd name="connsiteX1" fmla="*/ 445945 w 445945"/>
                <a:gd name="connsiteY1" fmla="*/ 0 h 1194737"/>
                <a:gd name="connsiteX2" fmla="*/ 445945 w 445945"/>
                <a:gd name="connsiteY2" fmla="*/ 1194737 h 1194737"/>
                <a:gd name="connsiteX3" fmla="*/ 0 w 445945"/>
                <a:gd name="connsiteY3" fmla="*/ 1194737 h 1194737"/>
              </a:gdLst>
              <a:ahLst/>
              <a:cxnLst>
                <a:cxn ang="0">
                  <a:pos x="connsiteX0" y="connsiteY0"/>
                </a:cxn>
                <a:cxn ang="0">
                  <a:pos x="connsiteX1" y="connsiteY1"/>
                </a:cxn>
                <a:cxn ang="0">
                  <a:pos x="connsiteX2" y="connsiteY2"/>
                </a:cxn>
                <a:cxn ang="0">
                  <a:pos x="connsiteX3" y="connsiteY3"/>
                </a:cxn>
              </a:cxnLst>
              <a:rect l="l" t="t" r="r" b="b"/>
              <a:pathLst>
                <a:path w="445945" h="1194737">
                  <a:moveTo>
                    <a:pt x="0" y="0"/>
                  </a:moveTo>
                  <a:lnTo>
                    <a:pt x="445945" y="0"/>
                  </a:lnTo>
                  <a:lnTo>
                    <a:pt x="445945" y="1194737"/>
                  </a:lnTo>
                  <a:lnTo>
                    <a:pt x="0" y="119473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6" name="Freeform: Shape 24">
              <a:extLst>
                <a:ext uri="{FF2B5EF4-FFF2-40B4-BE49-F238E27FC236}">
                  <a16:creationId xmlns:a16="http://schemas.microsoft.com/office/drawing/2014/main" id="{66B15E8A-8FE8-4366-B71E-0E8297D00D13}"/>
                </a:ext>
              </a:extLst>
            </p:cNvPr>
            <p:cNvSpPr/>
            <p:nvPr/>
          </p:nvSpPr>
          <p:spPr>
            <a:xfrm flipH="1">
              <a:off x="6227309" y="2112073"/>
              <a:ext cx="179917" cy="930727"/>
            </a:xfrm>
            <a:custGeom>
              <a:avLst/>
              <a:gdLst>
                <a:gd name="connsiteX0" fmla="*/ 303644 w 304800"/>
                <a:gd name="connsiteY0" fmla="*/ 0 h 1576759"/>
                <a:gd name="connsiteX1" fmla="*/ 304800 w 304800"/>
                <a:gd name="connsiteY1" fmla="*/ 0 h 1576759"/>
                <a:gd name="connsiteX2" fmla="*/ 304800 w 304800"/>
                <a:gd name="connsiteY2" fmla="*/ 1192125 h 1576759"/>
                <a:gd name="connsiteX3" fmla="*/ 0 w 304800"/>
                <a:gd name="connsiteY3" fmla="*/ 1576759 h 1576759"/>
                <a:gd name="connsiteX4" fmla="*/ 0 w 304800"/>
                <a:gd name="connsiteY4" fmla="*/ 375069 h 1576759"/>
                <a:gd name="connsiteX5" fmla="*/ 3947 w 304800"/>
                <a:gd name="connsiteY5" fmla="*/ 378196 h 1576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00" h="1576759">
                  <a:moveTo>
                    <a:pt x="303644" y="0"/>
                  </a:moveTo>
                  <a:lnTo>
                    <a:pt x="304800" y="0"/>
                  </a:lnTo>
                  <a:lnTo>
                    <a:pt x="304800" y="1192125"/>
                  </a:lnTo>
                  <a:lnTo>
                    <a:pt x="0" y="1576759"/>
                  </a:lnTo>
                  <a:lnTo>
                    <a:pt x="0" y="375069"/>
                  </a:lnTo>
                  <a:lnTo>
                    <a:pt x="3947" y="378196"/>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7" name="Freeform: Shape 19">
              <a:extLst>
                <a:ext uri="{FF2B5EF4-FFF2-40B4-BE49-F238E27FC236}">
                  <a16:creationId xmlns:a16="http://schemas.microsoft.com/office/drawing/2014/main" id="{54F3BC65-0F55-4607-A5A8-BDFBEFEE5229}"/>
                </a:ext>
              </a:extLst>
            </p:cNvPr>
            <p:cNvSpPr/>
            <p:nvPr/>
          </p:nvSpPr>
          <p:spPr>
            <a:xfrm>
              <a:off x="5786935" y="2807382"/>
              <a:ext cx="179917" cy="930727"/>
            </a:xfrm>
            <a:custGeom>
              <a:avLst/>
              <a:gdLst>
                <a:gd name="connsiteX0" fmla="*/ 303644 w 304800"/>
                <a:gd name="connsiteY0" fmla="*/ 0 h 1576759"/>
                <a:gd name="connsiteX1" fmla="*/ 304800 w 304800"/>
                <a:gd name="connsiteY1" fmla="*/ 0 h 1576759"/>
                <a:gd name="connsiteX2" fmla="*/ 304800 w 304800"/>
                <a:gd name="connsiteY2" fmla="*/ 1192125 h 1576759"/>
                <a:gd name="connsiteX3" fmla="*/ 0 w 304800"/>
                <a:gd name="connsiteY3" fmla="*/ 1576759 h 1576759"/>
                <a:gd name="connsiteX4" fmla="*/ 0 w 304800"/>
                <a:gd name="connsiteY4" fmla="*/ 375069 h 1576759"/>
                <a:gd name="connsiteX5" fmla="*/ 3947 w 304800"/>
                <a:gd name="connsiteY5" fmla="*/ 378196 h 1576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00" h="1576759">
                  <a:moveTo>
                    <a:pt x="303644" y="0"/>
                  </a:moveTo>
                  <a:lnTo>
                    <a:pt x="304800" y="0"/>
                  </a:lnTo>
                  <a:lnTo>
                    <a:pt x="304800" y="1192125"/>
                  </a:lnTo>
                  <a:lnTo>
                    <a:pt x="0" y="1576759"/>
                  </a:lnTo>
                  <a:lnTo>
                    <a:pt x="0" y="375069"/>
                  </a:lnTo>
                  <a:lnTo>
                    <a:pt x="3947" y="37819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8" name="Freeform: Shape 20">
              <a:extLst>
                <a:ext uri="{FF2B5EF4-FFF2-40B4-BE49-F238E27FC236}">
                  <a16:creationId xmlns:a16="http://schemas.microsoft.com/office/drawing/2014/main" id="{BA3EF434-C893-4164-B56F-4D3AD800EF0B}"/>
                </a:ext>
              </a:extLst>
            </p:cNvPr>
            <p:cNvSpPr/>
            <p:nvPr/>
          </p:nvSpPr>
          <p:spPr>
            <a:xfrm>
              <a:off x="5964122" y="2807382"/>
              <a:ext cx="263231" cy="705227"/>
            </a:xfrm>
            <a:custGeom>
              <a:avLst/>
              <a:gdLst>
                <a:gd name="connsiteX0" fmla="*/ 0 w 445945"/>
                <a:gd name="connsiteY0" fmla="*/ 0 h 1194737"/>
                <a:gd name="connsiteX1" fmla="*/ 445945 w 445945"/>
                <a:gd name="connsiteY1" fmla="*/ 0 h 1194737"/>
                <a:gd name="connsiteX2" fmla="*/ 445945 w 445945"/>
                <a:gd name="connsiteY2" fmla="*/ 1194737 h 1194737"/>
                <a:gd name="connsiteX3" fmla="*/ 0 w 445945"/>
                <a:gd name="connsiteY3" fmla="*/ 1194737 h 1194737"/>
              </a:gdLst>
              <a:ahLst/>
              <a:cxnLst>
                <a:cxn ang="0">
                  <a:pos x="connsiteX0" y="connsiteY0"/>
                </a:cxn>
                <a:cxn ang="0">
                  <a:pos x="connsiteX1" y="connsiteY1"/>
                </a:cxn>
                <a:cxn ang="0">
                  <a:pos x="connsiteX2" y="connsiteY2"/>
                </a:cxn>
                <a:cxn ang="0">
                  <a:pos x="connsiteX3" y="connsiteY3"/>
                </a:cxn>
              </a:cxnLst>
              <a:rect l="l" t="t" r="r" b="b"/>
              <a:pathLst>
                <a:path w="445945" h="1194737">
                  <a:moveTo>
                    <a:pt x="0" y="0"/>
                  </a:moveTo>
                  <a:lnTo>
                    <a:pt x="445945" y="0"/>
                  </a:lnTo>
                  <a:lnTo>
                    <a:pt x="445945" y="1194737"/>
                  </a:lnTo>
                  <a:lnTo>
                    <a:pt x="0" y="1194737"/>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9" name="Freeform: Shape 21">
              <a:extLst>
                <a:ext uri="{FF2B5EF4-FFF2-40B4-BE49-F238E27FC236}">
                  <a16:creationId xmlns:a16="http://schemas.microsoft.com/office/drawing/2014/main" id="{A2360D52-349B-454D-BA78-AB42A5B30AD8}"/>
                </a:ext>
              </a:extLst>
            </p:cNvPr>
            <p:cNvSpPr/>
            <p:nvPr/>
          </p:nvSpPr>
          <p:spPr>
            <a:xfrm flipH="1">
              <a:off x="6227759" y="2807381"/>
              <a:ext cx="179917" cy="930727"/>
            </a:xfrm>
            <a:custGeom>
              <a:avLst/>
              <a:gdLst>
                <a:gd name="connsiteX0" fmla="*/ 303644 w 304800"/>
                <a:gd name="connsiteY0" fmla="*/ 0 h 1576759"/>
                <a:gd name="connsiteX1" fmla="*/ 304800 w 304800"/>
                <a:gd name="connsiteY1" fmla="*/ 0 h 1576759"/>
                <a:gd name="connsiteX2" fmla="*/ 304800 w 304800"/>
                <a:gd name="connsiteY2" fmla="*/ 1192125 h 1576759"/>
                <a:gd name="connsiteX3" fmla="*/ 0 w 304800"/>
                <a:gd name="connsiteY3" fmla="*/ 1576759 h 1576759"/>
                <a:gd name="connsiteX4" fmla="*/ 0 w 304800"/>
                <a:gd name="connsiteY4" fmla="*/ 375069 h 1576759"/>
                <a:gd name="connsiteX5" fmla="*/ 3947 w 304800"/>
                <a:gd name="connsiteY5" fmla="*/ 378196 h 1576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00" h="1576759">
                  <a:moveTo>
                    <a:pt x="303644" y="0"/>
                  </a:moveTo>
                  <a:lnTo>
                    <a:pt x="304800" y="0"/>
                  </a:lnTo>
                  <a:lnTo>
                    <a:pt x="304800" y="1192125"/>
                  </a:lnTo>
                  <a:lnTo>
                    <a:pt x="0" y="1576759"/>
                  </a:lnTo>
                  <a:lnTo>
                    <a:pt x="0" y="375069"/>
                  </a:lnTo>
                  <a:lnTo>
                    <a:pt x="3947" y="378196"/>
                  </a:ln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10" name="Freeform: Shape 6">
              <a:extLst>
                <a:ext uri="{FF2B5EF4-FFF2-40B4-BE49-F238E27FC236}">
                  <a16:creationId xmlns:a16="http://schemas.microsoft.com/office/drawing/2014/main" id="{65C80485-0842-4314-A745-920DBBA17630}"/>
                </a:ext>
              </a:extLst>
            </p:cNvPr>
            <p:cNvSpPr/>
            <p:nvPr/>
          </p:nvSpPr>
          <p:spPr>
            <a:xfrm>
              <a:off x="5785618" y="3506119"/>
              <a:ext cx="179917" cy="930727"/>
            </a:xfrm>
            <a:custGeom>
              <a:avLst/>
              <a:gdLst>
                <a:gd name="connsiteX0" fmla="*/ 303644 w 304800"/>
                <a:gd name="connsiteY0" fmla="*/ 0 h 1576759"/>
                <a:gd name="connsiteX1" fmla="*/ 304800 w 304800"/>
                <a:gd name="connsiteY1" fmla="*/ 0 h 1576759"/>
                <a:gd name="connsiteX2" fmla="*/ 304800 w 304800"/>
                <a:gd name="connsiteY2" fmla="*/ 1192125 h 1576759"/>
                <a:gd name="connsiteX3" fmla="*/ 0 w 304800"/>
                <a:gd name="connsiteY3" fmla="*/ 1576759 h 1576759"/>
                <a:gd name="connsiteX4" fmla="*/ 0 w 304800"/>
                <a:gd name="connsiteY4" fmla="*/ 375069 h 1576759"/>
                <a:gd name="connsiteX5" fmla="*/ 3947 w 304800"/>
                <a:gd name="connsiteY5" fmla="*/ 378196 h 1576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00" h="1576759">
                  <a:moveTo>
                    <a:pt x="303644" y="0"/>
                  </a:moveTo>
                  <a:lnTo>
                    <a:pt x="304800" y="0"/>
                  </a:lnTo>
                  <a:lnTo>
                    <a:pt x="304800" y="1192125"/>
                  </a:lnTo>
                  <a:lnTo>
                    <a:pt x="0" y="1576759"/>
                  </a:lnTo>
                  <a:lnTo>
                    <a:pt x="0" y="375069"/>
                  </a:lnTo>
                  <a:lnTo>
                    <a:pt x="3947" y="378196"/>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11" name="Freeform: Shape 7">
              <a:extLst>
                <a:ext uri="{FF2B5EF4-FFF2-40B4-BE49-F238E27FC236}">
                  <a16:creationId xmlns:a16="http://schemas.microsoft.com/office/drawing/2014/main" id="{DBA682A3-9FB3-4115-997D-35FDA410B05C}"/>
                </a:ext>
              </a:extLst>
            </p:cNvPr>
            <p:cNvSpPr/>
            <p:nvPr/>
          </p:nvSpPr>
          <p:spPr>
            <a:xfrm>
              <a:off x="5962805" y="3506119"/>
              <a:ext cx="263231" cy="705227"/>
            </a:xfrm>
            <a:custGeom>
              <a:avLst/>
              <a:gdLst>
                <a:gd name="connsiteX0" fmla="*/ 0 w 445945"/>
                <a:gd name="connsiteY0" fmla="*/ 0 h 1194737"/>
                <a:gd name="connsiteX1" fmla="*/ 445945 w 445945"/>
                <a:gd name="connsiteY1" fmla="*/ 0 h 1194737"/>
                <a:gd name="connsiteX2" fmla="*/ 445945 w 445945"/>
                <a:gd name="connsiteY2" fmla="*/ 1194737 h 1194737"/>
                <a:gd name="connsiteX3" fmla="*/ 0 w 445945"/>
                <a:gd name="connsiteY3" fmla="*/ 1194737 h 1194737"/>
              </a:gdLst>
              <a:ahLst/>
              <a:cxnLst>
                <a:cxn ang="0">
                  <a:pos x="connsiteX0" y="connsiteY0"/>
                </a:cxn>
                <a:cxn ang="0">
                  <a:pos x="connsiteX1" y="connsiteY1"/>
                </a:cxn>
                <a:cxn ang="0">
                  <a:pos x="connsiteX2" y="connsiteY2"/>
                </a:cxn>
                <a:cxn ang="0">
                  <a:pos x="connsiteX3" y="connsiteY3"/>
                </a:cxn>
              </a:cxnLst>
              <a:rect l="l" t="t" r="r" b="b"/>
              <a:pathLst>
                <a:path w="445945" h="1194737">
                  <a:moveTo>
                    <a:pt x="0" y="0"/>
                  </a:moveTo>
                  <a:lnTo>
                    <a:pt x="445945" y="0"/>
                  </a:lnTo>
                  <a:lnTo>
                    <a:pt x="445945" y="1194737"/>
                  </a:lnTo>
                  <a:lnTo>
                    <a:pt x="0" y="119473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12" name="Freeform: Shape 8">
              <a:extLst>
                <a:ext uri="{FF2B5EF4-FFF2-40B4-BE49-F238E27FC236}">
                  <a16:creationId xmlns:a16="http://schemas.microsoft.com/office/drawing/2014/main" id="{2CEFB0DF-2FF8-433D-9F0F-EA0D6B665C87}"/>
                </a:ext>
              </a:extLst>
            </p:cNvPr>
            <p:cNvSpPr/>
            <p:nvPr/>
          </p:nvSpPr>
          <p:spPr>
            <a:xfrm flipH="1">
              <a:off x="6226442" y="3506118"/>
              <a:ext cx="179917" cy="930727"/>
            </a:xfrm>
            <a:custGeom>
              <a:avLst/>
              <a:gdLst>
                <a:gd name="connsiteX0" fmla="*/ 303644 w 304800"/>
                <a:gd name="connsiteY0" fmla="*/ 0 h 1576759"/>
                <a:gd name="connsiteX1" fmla="*/ 304800 w 304800"/>
                <a:gd name="connsiteY1" fmla="*/ 0 h 1576759"/>
                <a:gd name="connsiteX2" fmla="*/ 304800 w 304800"/>
                <a:gd name="connsiteY2" fmla="*/ 1192125 h 1576759"/>
                <a:gd name="connsiteX3" fmla="*/ 0 w 304800"/>
                <a:gd name="connsiteY3" fmla="*/ 1576759 h 1576759"/>
                <a:gd name="connsiteX4" fmla="*/ 0 w 304800"/>
                <a:gd name="connsiteY4" fmla="*/ 375069 h 1576759"/>
                <a:gd name="connsiteX5" fmla="*/ 3947 w 304800"/>
                <a:gd name="connsiteY5" fmla="*/ 378196 h 1576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800" h="1576759">
                  <a:moveTo>
                    <a:pt x="303644" y="0"/>
                  </a:moveTo>
                  <a:lnTo>
                    <a:pt x="304800" y="0"/>
                  </a:lnTo>
                  <a:lnTo>
                    <a:pt x="304800" y="1192125"/>
                  </a:lnTo>
                  <a:lnTo>
                    <a:pt x="0" y="1576759"/>
                  </a:lnTo>
                  <a:lnTo>
                    <a:pt x="0" y="375069"/>
                  </a:lnTo>
                  <a:lnTo>
                    <a:pt x="3947" y="378196"/>
                  </a:ln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grpSp>
          <p:nvGrpSpPr>
            <p:cNvPr id="13" name="Group 9">
              <a:extLst>
                <a:ext uri="{FF2B5EF4-FFF2-40B4-BE49-F238E27FC236}">
                  <a16:creationId xmlns:a16="http://schemas.microsoft.com/office/drawing/2014/main" id="{37A39941-0BF0-470E-B503-F32D7D6A96FE}"/>
                </a:ext>
              </a:extLst>
            </p:cNvPr>
            <p:cNvGrpSpPr/>
            <p:nvPr/>
          </p:nvGrpSpPr>
          <p:grpSpPr>
            <a:xfrm>
              <a:off x="5962608" y="4201427"/>
              <a:ext cx="263878" cy="759478"/>
              <a:chOff x="4469832" y="3408828"/>
              <a:chExt cx="263878" cy="759478"/>
            </a:xfrm>
            <a:solidFill>
              <a:schemeClr val="accent4"/>
            </a:solidFill>
          </p:grpSpPr>
          <p:sp>
            <p:nvSpPr>
              <p:cNvPr id="26" name="Freeform: Shape 15">
                <a:extLst>
                  <a:ext uri="{FF2B5EF4-FFF2-40B4-BE49-F238E27FC236}">
                    <a16:creationId xmlns:a16="http://schemas.microsoft.com/office/drawing/2014/main" id="{FAB9CC99-29D1-4457-83F0-A7B4A70036CA}"/>
                  </a:ext>
                </a:extLst>
              </p:cNvPr>
              <p:cNvSpPr/>
              <p:nvPr/>
            </p:nvSpPr>
            <p:spPr>
              <a:xfrm>
                <a:off x="4470479" y="3408828"/>
                <a:ext cx="263231" cy="705227"/>
              </a:xfrm>
              <a:custGeom>
                <a:avLst/>
                <a:gdLst>
                  <a:gd name="connsiteX0" fmla="*/ 0 w 445945"/>
                  <a:gd name="connsiteY0" fmla="*/ 0 h 1194737"/>
                  <a:gd name="connsiteX1" fmla="*/ 445945 w 445945"/>
                  <a:gd name="connsiteY1" fmla="*/ 0 h 1194737"/>
                  <a:gd name="connsiteX2" fmla="*/ 445945 w 445945"/>
                  <a:gd name="connsiteY2" fmla="*/ 1194737 h 1194737"/>
                  <a:gd name="connsiteX3" fmla="*/ 0 w 445945"/>
                  <a:gd name="connsiteY3" fmla="*/ 1194737 h 1194737"/>
                </a:gdLst>
                <a:ahLst/>
                <a:cxnLst>
                  <a:cxn ang="0">
                    <a:pos x="connsiteX0" y="connsiteY0"/>
                  </a:cxn>
                  <a:cxn ang="0">
                    <a:pos x="connsiteX1" y="connsiteY1"/>
                  </a:cxn>
                  <a:cxn ang="0">
                    <a:pos x="connsiteX2" y="connsiteY2"/>
                  </a:cxn>
                  <a:cxn ang="0">
                    <a:pos x="connsiteX3" y="connsiteY3"/>
                  </a:cxn>
                </a:cxnLst>
                <a:rect l="l" t="t" r="r" b="b"/>
                <a:pathLst>
                  <a:path w="445945" h="1194737">
                    <a:moveTo>
                      <a:pt x="0" y="0"/>
                    </a:moveTo>
                    <a:lnTo>
                      <a:pt x="445945" y="0"/>
                    </a:lnTo>
                    <a:lnTo>
                      <a:pt x="445945" y="1194737"/>
                    </a:lnTo>
                    <a:lnTo>
                      <a:pt x="0" y="1194737"/>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27" name="Freeform: Shape 16">
                <a:extLst>
                  <a:ext uri="{FF2B5EF4-FFF2-40B4-BE49-F238E27FC236}">
                    <a16:creationId xmlns:a16="http://schemas.microsoft.com/office/drawing/2014/main" id="{2A715807-A14C-480A-A93D-0D74979492D8}"/>
                  </a:ext>
                </a:extLst>
              </p:cNvPr>
              <p:cNvSpPr/>
              <p:nvPr/>
            </p:nvSpPr>
            <p:spPr>
              <a:xfrm>
                <a:off x="4469832" y="4115863"/>
                <a:ext cx="263231" cy="52443"/>
              </a:xfrm>
              <a:custGeom>
                <a:avLst/>
                <a:gdLst>
                  <a:gd name="connsiteX0" fmla="*/ 0 w 413533"/>
                  <a:gd name="connsiteY0" fmla="*/ 0 h 82388"/>
                  <a:gd name="connsiteX1" fmla="*/ 413533 w 413533"/>
                  <a:gd name="connsiteY1" fmla="*/ 0 h 82388"/>
                  <a:gd name="connsiteX2" fmla="*/ 410293 w 413533"/>
                  <a:gd name="connsiteY2" fmla="*/ 4444 h 82388"/>
                  <a:gd name="connsiteX3" fmla="*/ 206766 w 413533"/>
                  <a:gd name="connsiteY3" fmla="*/ 82388 h 82388"/>
                  <a:gd name="connsiteX4" fmla="*/ 3240 w 413533"/>
                  <a:gd name="connsiteY4" fmla="*/ 4444 h 8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533" h="82388">
                    <a:moveTo>
                      <a:pt x="0" y="0"/>
                    </a:moveTo>
                    <a:lnTo>
                      <a:pt x="413533" y="0"/>
                    </a:lnTo>
                    <a:lnTo>
                      <a:pt x="410293" y="4444"/>
                    </a:lnTo>
                    <a:cubicBezTo>
                      <a:pt x="358206" y="52602"/>
                      <a:pt x="286248" y="82388"/>
                      <a:pt x="206766" y="82388"/>
                    </a:cubicBezTo>
                    <a:cubicBezTo>
                      <a:pt x="127284" y="82388"/>
                      <a:pt x="55327" y="52602"/>
                      <a:pt x="3240" y="44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grpSp>
        <p:sp>
          <p:nvSpPr>
            <p:cNvPr id="14" name="Freeform: Shape 10">
              <a:extLst>
                <a:ext uri="{FF2B5EF4-FFF2-40B4-BE49-F238E27FC236}">
                  <a16:creationId xmlns:a16="http://schemas.microsoft.com/office/drawing/2014/main" id="{0C8B19C1-605F-461E-B96B-3B6493C7323F}"/>
                </a:ext>
              </a:extLst>
            </p:cNvPr>
            <p:cNvSpPr/>
            <p:nvPr/>
          </p:nvSpPr>
          <p:spPr>
            <a:xfrm rot="20560681">
              <a:off x="5683023" y="4244326"/>
              <a:ext cx="399216" cy="720509"/>
            </a:xfrm>
            <a:custGeom>
              <a:avLst/>
              <a:gdLst>
                <a:gd name="connsiteX0" fmla="*/ 398565 w 399216"/>
                <a:gd name="connsiteY0" fmla="*/ 0 h 720509"/>
                <a:gd name="connsiteX1" fmla="*/ 399216 w 399216"/>
                <a:gd name="connsiteY1" fmla="*/ 203 h 720509"/>
                <a:gd name="connsiteX2" fmla="*/ 189700 w 399216"/>
                <a:gd name="connsiteY2" fmla="*/ 671975 h 720509"/>
                <a:gd name="connsiteX3" fmla="*/ 187218 w 399216"/>
                <a:gd name="connsiteY3" fmla="*/ 673667 h 720509"/>
                <a:gd name="connsiteX4" fmla="*/ 189945 w 399216"/>
                <a:gd name="connsiteY4" fmla="*/ 673667 h 720509"/>
                <a:gd name="connsiteX5" fmla="*/ 188471 w 399216"/>
                <a:gd name="connsiteY5" fmla="*/ 676194 h 720509"/>
                <a:gd name="connsiteX6" fmla="*/ 95893 w 399216"/>
                <a:gd name="connsiteY6" fmla="*/ 720509 h 720509"/>
                <a:gd name="connsiteX7" fmla="*/ 3316 w 399216"/>
                <a:gd name="connsiteY7" fmla="*/ 676194 h 720509"/>
                <a:gd name="connsiteX8" fmla="*/ 3158 w 399216"/>
                <a:gd name="connsiteY8" fmla="*/ 675923 h 720509"/>
                <a:gd name="connsiteX9" fmla="*/ 0 w 399216"/>
                <a:gd name="connsiteY9" fmla="*/ 675934 h 720509"/>
                <a:gd name="connsiteX10" fmla="*/ 161540 w 399216"/>
                <a:gd name="connsiteY10" fmla="*/ 157989 h 720509"/>
                <a:gd name="connsiteX11" fmla="*/ 163215 w 399216"/>
                <a:gd name="connsiteY11" fmla="*/ 160445 h 720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9216" h="720509">
                  <a:moveTo>
                    <a:pt x="398565" y="0"/>
                  </a:moveTo>
                  <a:lnTo>
                    <a:pt x="399216" y="203"/>
                  </a:lnTo>
                  <a:lnTo>
                    <a:pt x="189700" y="671975"/>
                  </a:lnTo>
                  <a:lnTo>
                    <a:pt x="187218" y="673667"/>
                  </a:lnTo>
                  <a:lnTo>
                    <a:pt x="189945" y="673667"/>
                  </a:lnTo>
                  <a:lnTo>
                    <a:pt x="188471" y="676194"/>
                  </a:lnTo>
                  <a:cubicBezTo>
                    <a:pt x="164779" y="703574"/>
                    <a:pt x="132047" y="720509"/>
                    <a:pt x="95893" y="720509"/>
                  </a:cubicBezTo>
                  <a:cubicBezTo>
                    <a:pt x="59739" y="720509"/>
                    <a:pt x="27009" y="703574"/>
                    <a:pt x="3316" y="676194"/>
                  </a:cubicBezTo>
                  <a:lnTo>
                    <a:pt x="3158" y="675923"/>
                  </a:lnTo>
                  <a:lnTo>
                    <a:pt x="0" y="675934"/>
                  </a:lnTo>
                  <a:lnTo>
                    <a:pt x="161540" y="157989"/>
                  </a:lnTo>
                  <a:lnTo>
                    <a:pt x="163215" y="160445"/>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15" name="Freeform: Shape 11">
              <a:extLst>
                <a:ext uri="{FF2B5EF4-FFF2-40B4-BE49-F238E27FC236}">
                  <a16:creationId xmlns:a16="http://schemas.microsoft.com/office/drawing/2014/main" id="{C8E46929-D161-45E2-A40D-62DD3FF7673E}"/>
                </a:ext>
              </a:extLst>
            </p:cNvPr>
            <p:cNvSpPr/>
            <p:nvPr/>
          </p:nvSpPr>
          <p:spPr>
            <a:xfrm rot="1039319" flipH="1">
              <a:off x="6109760" y="4239368"/>
              <a:ext cx="399216" cy="720509"/>
            </a:xfrm>
            <a:custGeom>
              <a:avLst/>
              <a:gdLst>
                <a:gd name="connsiteX0" fmla="*/ 398565 w 399216"/>
                <a:gd name="connsiteY0" fmla="*/ 0 h 720509"/>
                <a:gd name="connsiteX1" fmla="*/ 399216 w 399216"/>
                <a:gd name="connsiteY1" fmla="*/ 203 h 720509"/>
                <a:gd name="connsiteX2" fmla="*/ 189700 w 399216"/>
                <a:gd name="connsiteY2" fmla="*/ 671975 h 720509"/>
                <a:gd name="connsiteX3" fmla="*/ 187218 w 399216"/>
                <a:gd name="connsiteY3" fmla="*/ 673667 h 720509"/>
                <a:gd name="connsiteX4" fmla="*/ 189945 w 399216"/>
                <a:gd name="connsiteY4" fmla="*/ 673667 h 720509"/>
                <a:gd name="connsiteX5" fmla="*/ 188471 w 399216"/>
                <a:gd name="connsiteY5" fmla="*/ 676194 h 720509"/>
                <a:gd name="connsiteX6" fmla="*/ 95893 w 399216"/>
                <a:gd name="connsiteY6" fmla="*/ 720509 h 720509"/>
                <a:gd name="connsiteX7" fmla="*/ 3316 w 399216"/>
                <a:gd name="connsiteY7" fmla="*/ 676194 h 720509"/>
                <a:gd name="connsiteX8" fmla="*/ 3158 w 399216"/>
                <a:gd name="connsiteY8" fmla="*/ 675923 h 720509"/>
                <a:gd name="connsiteX9" fmla="*/ 0 w 399216"/>
                <a:gd name="connsiteY9" fmla="*/ 675934 h 720509"/>
                <a:gd name="connsiteX10" fmla="*/ 161540 w 399216"/>
                <a:gd name="connsiteY10" fmla="*/ 157989 h 720509"/>
                <a:gd name="connsiteX11" fmla="*/ 163215 w 399216"/>
                <a:gd name="connsiteY11" fmla="*/ 160445 h 720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9216" h="720509">
                  <a:moveTo>
                    <a:pt x="398565" y="0"/>
                  </a:moveTo>
                  <a:lnTo>
                    <a:pt x="399216" y="203"/>
                  </a:lnTo>
                  <a:lnTo>
                    <a:pt x="189700" y="671975"/>
                  </a:lnTo>
                  <a:lnTo>
                    <a:pt x="187218" y="673667"/>
                  </a:lnTo>
                  <a:lnTo>
                    <a:pt x="189945" y="673667"/>
                  </a:lnTo>
                  <a:lnTo>
                    <a:pt x="188471" y="676194"/>
                  </a:lnTo>
                  <a:cubicBezTo>
                    <a:pt x="164779" y="703574"/>
                    <a:pt x="132047" y="720509"/>
                    <a:pt x="95893" y="720509"/>
                  </a:cubicBezTo>
                  <a:cubicBezTo>
                    <a:pt x="59739" y="720509"/>
                    <a:pt x="27009" y="703574"/>
                    <a:pt x="3316" y="676194"/>
                  </a:cubicBezTo>
                  <a:lnTo>
                    <a:pt x="3158" y="675923"/>
                  </a:lnTo>
                  <a:lnTo>
                    <a:pt x="0" y="675934"/>
                  </a:lnTo>
                  <a:lnTo>
                    <a:pt x="161540" y="157989"/>
                  </a:lnTo>
                  <a:lnTo>
                    <a:pt x="163215" y="160445"/>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grpSp>
          <p:nvGrpSpPr>
            <p:cNvPr id="16" name="Group 12">
              <a:extLst>
                <a:ext uri="{FF2B5EF4-FFF2-40B4-BE49-F238E27FC236}">
                  <a16:creationId xmlns:a16="http://schemas.microsoft.com/office/drawing/2014/main" id="{0B1D6944-776D-4AFF-AB00-584D41DA66B9}"/>
                </a:ext>
              </a:extLst>
            </p:cNvPr>
            <p:cNvGrpSpPr/>
            <p:nvPr/>
          </p:nvGrpSpPr>
          <p:grpSpPr>
            <a:xfrm>
              <a:off x="5785618" y="4832689"/>
              <a:ext cx="612414" cy="244247"/>
              <a:chOff x="4292842" y="4040090"/>
              <a:chExt cx="612414" cy="244247"/>
            </a:xfrm>
          </p:grpSpPr>
          <p:sp>
            <p:nvSpPr>
              <p:cNvPr id="24" name="Oval 13">
                <a:extLst>
                  <a:ext uri="{FF2B5EF4-FFF2-40B4-BE49-F238E27FC236}">
                    <a16:creationId xmlns:a16="http://schemas.microsoft.com/office/drawing/2014/main" id="{A935FBD4-EFEA-4FA7-8FA1-07D687FD9097}"/>
                  </a:ext>
                </a:extLst>
              </p:cNvPr>
              <p:cNvSpPr/>
              <p:nvPr/>
            </p:nvSpPr>
            <p:spPr>
              <a:xfrm>
                <a:off x="4292842" y="4040090"/>
                <a:ext cx="612414" cy="244247"/>
              </a:xfrm>
              <a:prstGeom prst="ellipse">
                <a:avLst/>
              </a:prstGeom>
              <a:solidFill>
                <a:srgbClr val="F2A16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25" name="Oval 14">
                <a:extLst>
                  <a:ext uri="{FF2B5EF4-FFF2-40B4-BE49-F238E27FC236}">
                    <a16:creationId xmlns:a16="http://schemas.microsoft.com/office/drawing/2014/main" id="{A1952A03-8346-416C-8D93-BFCEAF5869A8}"/>
                  </a:ext>
                </a:extLst>
              </p:cNvPr>
              <p:cNvSpPr/>
              <p:nvPr/>
            </p:nvSpPr>
            <p:spPr>
              <a:xfrm>
                <a:off x="4469832" y="4112952"/>
                <a:ext cx="277584" cy="110708"/>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grpSp>
        <p:sp>
          <p:nvSpPr>
            <p:cNvPr id="17" name="Freeform: Shape 25">
              <a:extLst>
                <a:ext uri="{FF2B5EF4-FFF2-40B4-BE49-F238E27FC236}">
                  <a16:creationId xmlns:a16="http://schemas.microsoft.com/office/drawing/2014/main" id="{E2C4BE61-8FBF-4BAF-93D1-4095D4CBC57E}"/>
                </a:ext>
              </a:extLst>
            </p:cNvPr>
            <p:cNvSpPr>
              <a:spLocks/>
            </p:cNvSpPr>
            <p:nvPr/>
          </p:nvSpPr>
          <p:spPr bwMode="auto">
            <a:xfrm>
              <a:off x="2912324" y="3042800"/>
              <a:ext cx="2883257" cy="675897"/>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2"/>
            </a:solidFill>
            <a:ln>
              <a:noFill/>
            </a:ln>
          </p:spPr>
          <p:txBody>
            <a:bodyPr vert="horz" wrap="none" lIns="121920" tIns="60960" rIns="121920" bIns="60960" anchor="ctr" anchorCtr="0" compatLnSpc="1">
              <a:prstTxWarp prst="textNoShape">
                <a:avLst/>
              </a:prstTxWarp>
              <a:normAutofit/>
            </a:bodyPr>
            <a:lstStyle/>
            <a:p>
              <a:pPr algn="ctr"/>
              <a:r>
                <a:rPr lang="zh-CN" altLang="en-US" sz="2400" dirty="0">
                  <a:solidFill>
                    <a:schemeClr val="bg1"/>
                  </a:solidFill>
                  <a:cs typeface="+mn-ea"/>
                  <a:sym typeface="+mn-lt"/>
                </a:rPr>
                <a:t>标题文本预设</a:t>
              </a:r>
            </a:p>
          </p:txBody>
        </p:sp>
        <p:sp>
          <p:nvSpPr>
            <p:cNvPr id="18" name="Freeform: Shape 26">
              <a:extLst>
                <a:ext uri="{FF2B5EF4-FFF2-40B4-BE49-F238E27FC236}">
                  <a16:creationId xmlns:a16="http://schemas.microsoft.com/office/drawing/2014/main" id="{858F4B8A-DC76-4473-8BE6-0CF5B1DCBB48}"/>
                </a:ext>
              </a:extLst>
            </p:cNvPr>
            <p:cNvSpPr>
              <a:spLocks/>
            </p:cNvSpPr>
            <p:nvPr/>
          </p:nvSpPr>
          <p:spPr bwMode="auto">
            <a:xfrm flipH="1">
              <a:off x="6404539" y="2349214"/>
              <a:ext cx="2883257" cy="675897"/>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1"/>
            </a:solidFill>
            <a:ln>
              <a:noFill/>
            </a:ln>
          </p:spPr>
          <p:txBody>
            <a:bodyPr vert="horz" wrap="none" lIns="121920" tIns="60960" rIns="121920" bIns="60960" anchor="ctr" anchorCtr="0" compatLnSpc="1">
              <a:prstTxWarp prst="textNoShape">
                <a:avLst/>
              </a:prstTxWarp>
              <a:normAutofit/>
            </a:bodyPr>
            <a:lstStyle/>
            <a:p>
              <a:pPr algn="ctr"/>
              <a:r>
                <a:rPr lang="zh-CN" altLang="en-US" sz="2400">
                  <a:solidFill>
                    <a:schemeClr val="bg1"/>
                  </a:solidFill>
                  <a:cs typeface="+mn-ea"/>
                  <a:sym typeface="+mn-lt"/>
                </a:rPr>
                <a:t>标题文本预设</a:t>
              </a:r>
            </a:p>
          </p:txBody>
        </p:sp>
        <p:sp>
          <p:nvSpPr>
            <p:cNvPr id="19" name="Freeform: Shape 27">
              <a:extLst>
                <a:ext uri="{FF2B5EF4-FFF2-40B4-BE49-F238E27FC236}">
                  <a16:creationId xmlns:a16="http://schemas.microsoft.com/office/drawing/2014/main" id="{963438EE-2B47-4C59-AC7C-E479674502A0}"/>
                </a:ext>
              </a:extLst>
            </p:cNvPr>
            <p:cNvSpPr>
              <a:spLocks/>
            </p:cNvSpPr>
            <p:nvPr/>
          </p:nvSpPr>
          <p:spPr bwMode="auto">
            <a:xfrm flipH="1">
              <a:off x="6404539" y="3770315"/>
              <a:ext cx="2883257" cy="675897"/>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3"/>
            </a:solidFill>
            <a:ln>
              <a:noFill/>
            </a:ln>
          </p:spPr>
          <p:txBody>
            <a:bodyPr vert="horz" wrap="none" lIns="121920" tIns="60960" rIns="121920" bIns="60960" anchor="ctr" anchorCtr="0" compatLnSpc="1">
              <a:prstTxWarp prst="textNoShape">
                <a:avLst/>
              </a:prstTxWarp>
              <a:normAutofit/>
            </a:bodyPr>
            <a:lstStyle/>
            <a:p>
              <a:pPr algn="ctr"/>
              <a:r>
                <a:rPr lang="zh-CN" altLang="en-US" sz="2400">
                  <a:solidFill>
                    <a:schemeClr val="bg1"/>
                  </a:solidFill>
                  <a:cs typeface="+mn-ea"/>
                  <a:sym typeface="+mn-lt"/>
                </a:rPr>
                <a:t>标题文本预设</a:t>
              </a:r>
            </a:p>
          </p:txBody>
        </p:sp>
        <p:sp>
          <p:nvSpPr>
            <p:cNvPr id="20" name="TextBox 28">
              <a:extLst>
                <a:ext uri="{FF2B5EF4-FFF2-40B4-BE49-F238E27FC236}">
                  <a16:creationId xmlns:a16="http://schemas.microsoft.com/office/drawing/2014/main" id="{6619CBC7-36E2-4057-83B0-E36357ABA8A5}"/>
                </a:ext>
              </a:extLst>
            </p:cNvPr>
            <p:cNvSpPr txBox="1">
              <a:spLocks/>
            </p:cNvSpPr>
            <p:nvPr/>
          </p:nvSpPr>
          <p:spPr>
            <a:xfrm>
              <a:off x="9367366" y="2352674"/>
              <a:ext cx="2103537" cy="690125"/>
            </a:xfrm>
            <a:prstGeom prst="rect">
              <a:avLst/>
            </a:prstGeom>
          </p:spPr>
          <p:txBody>
            <a:bodyPr vert="horz" wrap="square" lIns="0" tIns="0" rIns="0" bIns="0">
              <a:normAutofit lnSpcReduction="10000"/>
            </a:bodyPr>
            <a:lstStyle/>
            <a:p>
              <a:pPr>
                <a:lnSpc>
                  <a:spcPct val="120000"/>
                </a:lnSpc>
              </a:pPr>
              <a:r>
                <a:rPr lang="zh-CN" altLang="en-US" sz="1333">
                  <a:solidFill>
                    <a:schemeClr val="bg1"/>
                  </a:solidFill>
                  <a:cs typeface="+mn-ea"/>
                  <a:sym typeface="+mn-lt"/>
                </a:rPr>
                <a:t>此部分内容作为文字排版占位显示</a:t>
              </a:r>
              <a:br>
                <a:rPr lang="zh-CN" altLang="en-US" sz="1333">
                  <a:solidFill>
                    <a:schemeClr val="bg1"/>
                  </a:solidFill>
                  <a:cs typeface="+mn-ea"/>
                  <a:sym typeface="+mn-lt"/>
                </a:rPr>
              </a:br>
              <a:r>
                <a:rPr lang="zh-CN" altLang="en-US" sz="1333">
                  <a:solidFill>
                    <a:schemeClr val="bg1"/>
                  </a:solidFill>
                  <a:cs typeface="+mn-ea"/>
                  <a:sym typeface="+mn-lt"/>
                </a:rPr>
                <a:t>（建议使用主题字体）</a:t>
              </a:r>
            </a:p>
          </p:txBody>
        </p:sp>
        <p:sp>
          <p:nvSpPr>
            <p:cNvPr id="21" name="TextBox 33">
              <a:extLst>
                <a:ext uri="{FF2B5EF4-FFF2-40B4-BE49-F238E27FC236}">
                  <a16:creationId xmlns:a16="http://schemas.microsoft.com/office/drawing/2014/main" id="{77275505-B527-4EBC-9E1C-EE5FB5B361BC}"/>
                </a:ext>
              </a:extLst>
            </p:cNvPr>
            <p:cNvSpPr txBox="1">
              <a:spLocks/>
            </p:cNvSpPr>
            <p:nvPr/>
          </p:nvSpPr>
          <p:spPr>
            <a:xfrm>
              <a:off x="9367366" y="3746720"/>
              <a:ext cx="2103537" cy="690125"/>
            </a:xfrm>
            <a:prstGeom prst="rect">
              <a:avLst/>
            </a:prstGeom>
          </p:spPr>
          <p:txBody>
            <a:bodyPr vert="horz" wrap="square" lIns="0" tIns="0" rIns="0" bIns="0">
              <a:normAutofit lnSpcReduction="10000"/>
            </a:bodyPr>
            <a:lstStyle/>
            <a:p>
              <a:pPr>
                <a:lnSpc>
                  <a:spcPct val="120000"/>
                </a:lnSpc>
              </a:pPr>
              <a:r>
                <a:rPr lang="zh-CN" altLang="en-US" sz="1333">
                  <a:solidFill>
                    <a:schemeClr val="bg1"/>
                  </a:solidFill>
                  <a:cs typeface="+mn-ea"/>
                  <a:sym typeface="+mn-lt"/>
                </a:rPr>
                <a:t>此部分内容作为文字排版占位显示</a:t>
              </a:r>
              <a:br>
                <a:rPr lang="zh-CN" altLang="en-US" sz="1333">
                  <a:solidFill>
                    <a:schemeClr val="bg1"/>
                  </a:solidFill>
                  <a:cs typeface="+mn-ea"/>
                  <a:sym typeface="+mn-lt"/>
                </a:rPr>
              </a:br>
              <a:r>
                <a:rPr lang="zh-CN" altLang="en-US" sz="1333">
                  <a:solidFill>
                    <a:schemeClr val="bg1"/>
                  </a:solidFill>
                  <a:cs typeface="+mn-ea"/>
                  <a:sym typeface="+mn-lt"/>
                </a:rPr>
                <a:t>（建议使用主题字体）</a:t>
              </a:r>
            </a:p>
          </p:txBody>
        </p:sp>
        <p:sp>
          <p:nvSpPr>
            <p:cNvPr id="22" name="TextBox 34">
              <a:extLst>
                <a:ext uri="{FF2B5EF4-FFF2-40B4-BE49-F238E27FC236}">
                  <a16:creationId xmlns:a16="http://schemas.microsoft.com/office/drawing/2014/main" id="{17C761E1-073B-4662-B7AE-EF3AAEAE59CB}"/>
                </a:ext>
              </a:extLst>
            </p:cNvPr>
            <p:cNvSpPr txBox="1">
              <a:spLocks/>
            </p:cNvSpPr>
            <p:nvPr/>
          </p:nvSpPr>
          <p:spPr>
            <a:xfrm>
              <a:off x="723063" y="3024663"/>
              <a:ext cx="2103537" cy="690125"/>
            </a:xfrm>
            <a:prstGeom prst="rect">
              <a:avLst/>
            </a:prstGeom>
          </p:spPr>
          <p:txBody>
            <a:bodyPr vert="horz" wrap="square" lIns="0" tIns="0" rIns="0" bIns="0">
              <a:normAutofit lnSpcReduction="10000"/>
            </a:bodyPr>
            <a:lstStyle/>
            <a:p>
              <a:pPr algn="r">
                <a:lnSpc>
                  <a:spcPct val="120000"/>
                </a:lnSpc>
              </a:pPr>
              <a:r>
                <a:rPr lang="zh-CN" altLang="en-US" sz="1333">
                  <a:solidFill>
                    <a:schemeClr val="bg1"/>
                  </a:solidFill>
                  <a:cs typeface="+mn-ea"/>
                  <a:sym typeface="+mn-lt"/>
                </a:rPr>
                <a:t>此部分内容作为文字排版占位显示</a:t>
              </a:r>
              <a:br>
                <a:rPr lang="zh-CN" altLang="en-US" sz="1333">
                  <a:solidFill>
                    <a:schemeClr val="bg1"/>
                  </a:solidFill>
                  <a:cs typeface="+mn-ea"/>
                  <a:sym typeface="+mn-lt"/>
                </a:rPr>
              </a:br>
              <a:r>
                <a:rPr lang="zh-CN" altLang="en-US" sz="1333">
                  <a:solidFill>
                    <a:schemeClr val="bg1"/>
                  </a:solidFill>
                  <a:cs typeface="+mn-ea"/>
                  <a:sym typeface="+mn-lt"/>
                </a:rPr>
                <a:t>（建议使用主题字体）</a:t>
              </a:r>
            </a:p>
          </p:txBody>
        </p:sp>
        <p:sp>
          <p:nvSpPr>
            <p:cNvPr id="23" name="TextBox 35">
              <a:extLst>
                <a:ext uri="{FF2B5EF4-FFF2-40B4-BE49-F238E27FC236}">
                  <a16:creationId xmlns:a16="http://schemas.microsoft.com/office/drawing/2014/main" id="{2E7A3926-A553-4985-ACDC-B5CC56C3DFDA}"/>
                </a:ext>
              </a:extLst>
            </p:cNvPr>
            <p:cNvSpPr txBox="1">
              <a:spLocks/>
            </p:cNvSpPr>
            <p:nvPr/>
          </p:nvSpPr>
          <p:spPr>
            <a:xfrm>
              <a:off x="723063" y="4386811"/>
              <a:ext cx="2103537" cy="690125"/>
            </a:xfrm>
            <a:prstGeom prst="rect">
              <a:avLst/>
            </a:prstGeom>
          </p:spPr>
          <p:txBody>
            <a:bodyPr vert="horz" wrap="square" lIns="0" tIns="0" rIns="0" bIns="0">
              <a:normAutofit lnSpcReduction="10000"/>
            </a:bodyPr>
            <a:lstStyle/>
            <a:p>
              <a:pPr algn="r">
                <a:lnSpc>
                  <a:spcPct val="120000"/>
                </a:lnSpc>
              </a:pPr>
              <a:r>
                <a:rPr lang="zh-CN" altLang="en-US" sz="1333" dirty="0">
                  <a:solidFill>
                    <a:schemeClr val="bg1"/>
                  </a:solidFill>
                  <a:cs typeface="+mn-ea"/>
                  <a:sym typeface="+mn-lt"/>
                </a:rPr>
                <a:t>此部分内容作为文字排版占位显示</a:t>
              </a:r>
              <a:br>
                <a:rPr lang="zh-CN" altLang="en-US" sz="1333" dirty="0">
                  <a:solidFill>
                    <a:schemeClr val="bg1"/>
                  </a:solidFill>
                  <a:cs typeface="+mn-ea"/>
                  <a:sym typeface="+mn-lt"/>
                </a:rPr>
              </a:br>
              <a:r>
                <a:rPr lang="zh-CN" altLang="en-US" sz="1333" dirty="0">
                  <a:solidFill>
                    <a:schemeClr val="bg1"/>
                  </a:solidFill>
                  <a:cs typeface="+mn-ea"/>
                  <a:sym typeface="+mn-lt"/>
                </a:rPr>
                <a:t>（建议使用主题字体）</a:t>
              </a:r>
            </a:p>
          </p:txBody>
        </p:sp>
      </p:grpSp>
      <p:sp>
        <p:nvSpPr>
          <p:cNvPr id="28" name="TextBox 10">
            <a:extLst>
              <a:ext uri="{FF2B5EF4-FFF2-40B4-BE49-F238E27FC236}">
                <a16:creationId xmlns:a16="http://schemas.microsoft.com/office/drawing/2014/main" id="{5D8A5420-861C-49F2-AFC5-F734A0652544}"/>
              </a:ext>
            </a:extLst>
          </p:cNvPr>
          <p:cNvSpPr txBox="1"/>
          <p:nvPr/>
        </p:nvSpPr>
        <p:spPr>
          <a:xfrm>
            <a:off x="3575834" y="738840"/>
            <a:ext cx="4727282" cy="646331"/>
          </a:xfrm>
          <a:prstGeom prst="rect">
            <a:avLst/>
          </a:prstGeom>
          <a:noFill/>
        </p:spPr>
        <p:txBody>
          <a:bodyPr wrap="square" rtlCol="0">
            <a:spAutoFit/>
          </a:bodyPr>
          <a:lstStyle/>
          <a:p>
            <a:pPr algn="ctr" defTabSz="1238555" eaLnBrk="0" fontAlgn="base" hangingPunct="0">
              <a:spcBef>
                <a:spcPct val="0"/>
              </a:spcBef>
              <a:spcAft>
                <a:spcPct val="0"/>
              </a:spcAft>
            </a:pPr>
            <a:r>
              <a:rPr lang="zh-CN" altLang="en-US" sz="3600" spc="406" dirty="0">
                <a:solidFill>
                  <a:srgbClr val="00B0F0"/>
                </a:solidFill>
                <a:cs typeface="+mn-ea"/>
                <a:sym typeface="+mn-lt"/>
              </a:rPr>
              <a:t>上阶段工作总结</a:t>
            </a:r>
          </a:p>
        </p:txBody>
      </p:sp>
    </p:spTree>
    <p:extLst>
      <p:ext uri="{BB962C8B-B14F-4D97-AF65-F5344CB8AC3E}">
        <p14:creationId xmlns:p14="http://schemas.microsoft.com/office/powerpoint/2010/main" val="336605816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4000">
        <p15:prstTrans prst="fallOver"/>
      </p:transition>
    </mc:Choice>
    <mc:Fallback>
      <p:transition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1000"/>
                                        <p:tgtEl>
                                          <p:spTgt spid="2"/>
                                        </p:tgtEl>
                                      </p:cBhvr>
                                    </p:animEffect>
                                  </p:childTnLst>
                                </p:cTn>
                              </p:par>
                              <p:par>
                                <p:cTn id="8" presetID="41" presetClass="entr" presetSubtype="0" fill="hold" grpId="0" nodeType="withEffect">
                                  <p:stCondLst>
                                    <p:cond delay="0"/>
                                  </p:stCondLst>
                                  <p:iterate type="lt">
                                    <p:tmPct val="10000"/>
                                  </p:iterate>
                                  <p:childTnLst>
                                    <p:set>
                                      <p:cBhvr>
                                        <p:cTn id="9" dur="1" fill="hold">
                                          <p:stCondLst>
                                            <p:cond delay="0"/>
                                          </p:stCondLst>
                                        </p:cTn>
                                        <p:tgtEl>
                                          <p:spTgt spid="28"/>
                                        </p:tgtEl>
                                        <p:attrNameLst>
                                          <p:attrName>style.visibility</p:attrName>
                                        </p:attrNameLst>
                                      </p:cBhvr>
                                      <p:to>
                                        <p:strVal val="visible"/>
                                      </p:to>
                                    </p:set>
                                    <p:anim calcmode="lin" valueType="num">
                                      <p:cBhvr>
                                        <p:cTn id="10"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28"/>
                                        </p:tgtEl>
                                        <p:attrNameLst>
                                          <p:attrName>ppt_y</p:attrName>
                                        </p:attrNameLst>
                                      </p:cBhvr>
                                      <p:tavLst>
                                        <p:tav tm="0">
                                          <p:val>
                                            <p:strVal val="#ppt_y"/>
                                          </p:val>
                                        </p:tav>
                                        <p:tav tm="100000">
                                          <p:val>
                                            <p:strVal val="#ppt_y"/>
                                          </p:val>
                                        </p:tav>
                                      </p:tavLst>
                                    </p:anim>
                                    <p:anim calcmode="lin" valueType="num">
                                      <p:cBhvr>
                                        <p:cTn id="12"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28"/>
                                        </p:tgtEl>
                                      </p:cBhvr>
                                    </p:animEffect>
                                  </p:childTnLst>
                                </p:cTn>
                              </p:par>
                              <p:par>
                                <p:cTn id="15" presetID="26" presetClass="emph" presetSubtype="0" fill="hold" grpId="1" nodeType="withEffect">
                                  <p:stCondLst>
                                    <p:cond delay="0"/>
                                  </p:stCondLst>
                                  <p:iterate type="lt">
                                    <p:tmPct val="0"/>
                                  </p:iterate>
                                  <p:childTnLst>
                                    <p:animEffect transition="out" filter="fade">
                                      <p:cBhvr>
                                        <p:cTn id="16" dur="500" tmFilter="0, 0; .2, .5; .8, .5; 1, 0"/>
                                        <p:tgtEl>
                                          <p:spTgt spid="28"/>
                                        </p:tgtEl>
                                      </p:cBhvr>
                                    </p:animEffect>
                                    <p:animScale>
                                      <p:cBhvr>
                                        <p:cTn id="17" dur="250" autoRev="1" fill="hold"/>
                                        <p:tgtEl>
                                          <p:spTgt spid="2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67">
            <a:extLst>
              <a:ext uri="{FF2B5EF4-FFF2-40B4-BE49-F238E27FC236}">
                <a16:creationId xmlns:a16="http://schemas.microsoft.com/office/drawing/2014/main" id="{C2B22B22-480A-4D1B-A268-0542292F621F}"/>
              </a:ext>
            </a:extLst>
          </p:cNvPr>
          <p:cNvSpPr txBox="1"/>
          <p:nvPr/>
        </p:nvSpPr>
        <p:spPr>
          <a:xfrm>
            <a:off x="334692" y="2185984"/>
            <a:ext cx="2366738" cy="830997"/>
          </a:xfrm>
          <a:prstGeom prst="rect">
            <a:avLst/>
          </a:prstGeom>
          <a:noFill/>
        </p:spPr>
        <p:txBody>
          <a:bodyPr wrap="square" lIns="0" tIns="0" rIns="0" bIns="0" anchor="ctr" anchorCtr="0">
            <a:noAutofit/>
          </a:bodyPr>
          <a:lstStyle/>
          <a:p>
            <a:pPr>
              <a:lnSpc>
                <a:spcPct val="120000"/>
              </a:lnSpc>
            </a:pPr>
            <a:r>
              <a:rPr lang="zh-CN" altLang="en-US" sz="1400" dirty="0">
                <a:solidFill>
                  <a:schemeClr val="bg1"/>
                </a:solidFill>
                <a:cs typeface="+mn-ea"/>
                <a:sym typeface="+mn-lt"/>
              </a:rPr>
              <a:t>此部分内容作为文字排版占位显示（建议使用主题字体）</a:t>
            </a:r>
            <a:br>
              <a:rPr lang="zh-CN" altLang="en-US" sz="1400" dirty="0">
                <a:solidFill>
                  <a:schemeClr val="bg1"/>
                </a:solidFill>
                <a:cs typeface="+mn-ea"/>
                <a:sym typeface="+mn-lt"/>
              </a:rPr>
            </a:br>
            <a:r>
              <a:rPr lang="zh-CN" altLang="en-US" sz="1400" dirty="0">
                <a:solidFill>
                  <a:schemeClr val="bg1"/>
                </a:solidFill>
                <a:cs typeface="+mn-ea"/>
                <a:sym typeface="+mn-lt"/>
              </a:rPr>
              <a:t>如需更改请在（设置形状格式）菜单下（文本选项）中调整</a:t>
            </a:r>
          </a:p>
        </p:txBody>
      </p:sp>
      <p:sp>
        <p:nvSpPr>
          <p:cNvPr id="3" name="文本框 68">
            <a:extLst>
              <a:ext uri="{FF2B5EF4-FFF2-40B4-BE49-F238E27FC236}">
                <a16:creationId xmlns:a16="http://schemas.microsoft.com/office/drawing/2014/main" id="{88C29899-F41B-40BD-A7A8-5A0AE395D3C2}"/>
              </a:ext>
            </a:extLst>
          </p:cNvPr>
          <p:cNvSpPr txBox="1"/>
          <p:nvPr/>
        </p:nvSpPr>
        <p:spPr>
          <a:xfrm>
            <a:off x="9011296" y="1852312"/>
            <a:ext cx="2318553" cy="830997"/>
          </a:xfrm>
          <a:prstGeom prst="rect">
            <a:avLst/>
          </a:prstGeom>
          <a:noFill/>
        </p:spPr>
        <p:txBody>
          <a:bodyPr wrap="square" lIns="0" tIns="0" rIns="0" bIns="0" anchor="ctr" anchorCtr="0">
            <a:noAutofit/>
          </a:bodyPr>
          <a:lstStyle/>
          <a:p>
            <a:pPr algn="l">
              <a:lnSpc>
                <a:spcPct val="120000"/>
              </a:lnSpc>
            </a:pPr>
            <a:r>
              <a:rPr lang="zh-CN" altLang="en-US" sz="1400" dirty="0">
                <a:solidFill>
                  <a:schemeClr val="bg1"/>
                </a:solidFill>
                <a:cs typeface="+mn-ea"/>
                <a:sym typeface="+mn-lt"/>
              </a:rPr>
              <a:t>此部分内容作为文字排版占位显示（建议使用主题字体）</a:t>
            </a:r>
            <a:br>
              <a:rPr lang="zh-CN" altLang="en-US" sz="1400" dirty="0">
                <a:solidFill>
                  <a:schemeClr val="bg1"/>
                </a:solidFill>
                <a:cs typeface="+mn-ea"/>
                <a:sym typeface="+mn-lt"/>
              </a:rPr>
            </a:br>
            <a:r>
              <a:rPr lang="zh-CN" altLang="en-US" sz="1400" dirty="0">
                <a:solidFill>
                  <a:schemeClr val="bg1"/>
                </a:solidFill>
                <a:cs typeface="+mn-ea"/>
                <a:sym typeface="+mn-lt"/>
              </a:rPr>
              <a:t>如需更改请在（设置形状格式）菜单下（文本选项）中调整</a:t>
            </a:r>
          </a:p>
        </p:txBody>
      </p:sp>
      <p:sp>
        <p:nvSpPr>
          <p:cNvPr id="4" name="文本框 69">
            <a:extLst>
              <a:ext uri="{FF2B5EF4-FFF2-40B4-BE49-F238E27FC236}">
                <a16:creationId xmlns:a16="http://schemas.microsoft.com/office/drawing/2014/main" id="{E579D49D-80E8-4099-BCFE-2C65B6680AEC}"/>
              </a:ext>
            </a:extLst>
          </p:cNvPr>
          <p:cNvSpPr txBox="1"/>
          <p:nvPr/>
        </p:nvSpPr>
        <p:spPr>
          <a:xfrm>
            <a:off x="8636056" y="4702992"/>
            <a:ext cx="2289828" cy="830997"/>
          </a:xfrm>
          <a:prstGeom prst="rect">
            <a:avLst/>
          </a:prstGeom>
          <a:noFill/>
        </p:spPr>
        <p:txBody>
          <a:bodyPr wrap="square" lIns="0" tIns="0" rIns="0" bIns="0" anchor="ctr" anchorCtr="0">
            <a:noAutofit/>
          </a:bodyPr>
          <a:lstStyle/>
          <a:p>
            <a:pPr algn="l">
              <a:lnSpc>
                <a:spcPct val="120000"/>
              </a:lnSpc>
            </a:pPr>
            <a:r>
              <a:rPr lang="zh-CN" altLang="en-US" sz="1400" dirty="0">
                <a:solidFill>
                  <a:schemeClr val="bg1"/>
                </a:solidFill>
                <a:cs typeface="+mn-ea"/>
                <a:sym typeface="+mn-lt"/>
              </a:rPr>
              <a:t>此部分内容作为文字排版占位显示（建议使用主题字体）</a:t>
            </a:r>
            <a:br>
              <a:rPr lang="zh-CN" altLang="en-US" sz="1400" dirty="0">
                <a:solidFill>
                  <a:schemeClr val="bg1"/>
                </a:solidFill>
                <a:cs typeface="+mn-ea"/>
                <a:sym typeface="+mn-lt"/>
              </a:rPr>
            </a:br>
            <a:r>
              <a:rPr lang="zh-CN" altLang="en-US" sz="1400" dirty="0">
                <a:solidFill>
                  <a:schemeClr val="bg1"/>
                </a:solidFill>
                <a:cs typeface="+mn-ea"/>
                <a:sym typeface="+mn-lt"/>
              </a:rPr>
              <a:t>如需更改请在（设置形状格式）菜单下（文本选项）中调整</a:t>
            </a:r>
          </a:p>
        </p:txBody>
      </p:sp>
      <p:grpSp>
        <p:nvGrpSpPr>
          <p:cNvPr id="5" name="组合 4">
            <a:extLst>
              <a:ext uri="{FF2B5EF4-FFF2-40B4-BE49-F238E27FC236}">
                <a16:creationId xmlns:a16="http://schemas.microsoft.com/office/drawing/2014/main" id="{CC2BB408-B32B-46A5-B148-55C6298863DC}"/>
              </a:ext>
            </a:extLst>
          </p:cNvPr>
          <p:cNvGrpSpPr/>
          <p:nvPr/>
        </p:nvGrpSpPr>
        <p:grpSpPr>
          <a:xfrm>
            <a:off x="2428876" y="1840557"/>
            <a:ext cx="6269312" cy="4173497"/>
            <a:chOff x="2428014" y="1380417"/>
            <a:chExt cx="4161130" cy="2770075"/>
          </a:xfrm>
        </p:grpSpPr>
        <p:sp>
          <p:nvSpPr>
            <p:cNvPr id="6" name="文本框 55">
              <a:extLst>
                <a:ext uri="{FF2B5EF4-FFF2-40B4-BE49-F238E27FC236}">
                  <a16:creationId xmlns:a16="http://schemas.microsoft.com/office/drawing/2014/main" id="{6D2A7A0D-9583-4623-9590-8F740FF28630}"/>
                </a:ext>
              </a:extLst>
            </p:cNvPr>
            <p:cNvSpPr txBox="1"/>
            <p:nvPr/>
          </p:nvSpPr>
          <p:spPr>
            <a:xfrm>
              <a:off x="5672227" y="1380417"/>
              <a:ext cx="916917" cy="242374"/>
            </a:xfrm>
            <a:prstGeom prst="rect">
              <a:avLst/>
            </a:prstGeom>
            <a:noFill/>
          </p:spPr>
          <p:txBody>
            <a:bodyPr wrap="square">
              <a:normAutofit fontScale="77500" lnSpcReduction="20000"/>
            </a:bodyPr>
            <a:lstStyle/>
            <a:p>
              <a:r>
                <a:rPr lang="de-DE" sz="2000" dirty="0">
                  <a:solidFill>
                    <a:schemeClr val="bg1"/>
                  </a:solidFill>
                  <a:cs typeface="+mn-ea"/>
                  <a:sym typeface="+mn-lt"/>
                </a:rPr>
                <a:t>Europe (2017)</a:t>
              </a:r>
            </a:p>
          </p:txBody>
        </p:sp>
        <p:grpSp>
          <p:nvGrpSpPr>
            <p:cNvPr id="7" name="组合 6">
              <a:extLst>
                <a:ext uri="{FF2B5EF4-FFF2-40B4-BE49-F238E27FC236}">
                  <a16:creationId xmlns:a16="http://schemas.microsoft.com/office/drawing/2014/main" id="{E7B364A6-113F-4D0E-BF95-3EB851FA7179}"/>
                </a:ext>
              </a:extLst>
            </p:cNvPr>
            <p:cNvGrpSpPr/>
            <p:nvPr/>
          </p:nvGrpSpPr>
          <p:grpSpPr>
            <a:xfrm>
              <a:off x="2428014" y="1462582"/>
              <a:ext cx="3703845" cy="2687910"/>
              <a:chOff x="2428014" y="1462582"/>
              <a:chExt cx="3703845" cy="2687910"/>
            </a:xfrm>
          </p:grpSpPr>
          <p:grpSp>
            <p:nvGrpSpPr>
              <p:cNvPr id="8" name="组合 7">
                <a:extLst>
                  <a:ext uri="{FF2B5EF4-FFF2-40B4-BE49-F238E27FC236}">
                    <a16:creationId xmlns:a16="http://schemas.microsoft.com/office/drawing/2014/main" id="{A5337217-DDFC-4EBD-A4AD-FA579389B3A7}"/>
                  </a:ext>
                </a:extLst>
              </p:cNvPr>
              <p:cNvGrpSpPr/>
              <p:nvPr/>
            </p:nvGrpSpPr>
            <p:grpSpPr>
              <a:xfrm>
                <a:off x="4180736" y="1574257"/>
                <a:ext cx="1824153" cy="1824153"/>
                <a:chOff x="14382607" y="3858443"/>
                <a:chExt cx="4864408" cy="4864408"/>
              </a:xfrm>
            </p:grpSpPr>
            <p:sp>
              <p:nvSpPr>
                <p:cNvPr id="26" name="椭圆 25">
                  <a:extLst>
                    <a:ext uri="{FF2B5EF4-FFF2-40B4-BE49-F238E27FC236}">
                      <a16:creationId xmlns:a16="http://schemas.microsoft.com/office/drawing/2014/main" id="{6D68B002-69DA-4C5B-A3FC-4F97919EC6AA}"/>
                    </a:ext>
                  </a:extLst>
                </p:cNvPr>
                <p:cNvSpPr/>
                <p:nvPr/>
              </p:nvSpPr>
              <p:spPr>
                <a:xfrm>
                  <a:off x="14791898" y="4248047"/>
                  <a:ext cx="4144194" cy="4144194"/>
                </a:xfrm>
                <a:prstGeom prst="ellipse">
                  <a:avLst/>
                </a:prstGeom>
                <a:solidFill>
                  <a:schemeClr val="accent2">
                    <a:alpha val="80000"/>
                  </a:schemeClr>
                </a:solidFill>
                <a:ln>
                  <a:noFill/>
                </a:ln>
                <a:effectLst>
                  <a:outerShdw blurRad="38100" dist="381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tx1">
                        <a:lumMod val="75000"/>
                        <a:lumOff val="25000"/>
                      </a:schemeClr>
                    </a:solidFill>
                    <a:cs typeface="+mn-ea"/>
                    <a:sym typeface="+mn-lt"/>
                  </a:endParaRPr>
                </a:p>
              </p:txBody>
            </p:sp>
            <p:sp>
              <p:nvSpPr>
                <p:cNvPr id="27" name="椭圆 26">
                  <a:extLst>
                    <a:ext uri="{FF2B5EF4-FFF2-40B4-BE49-F238E27FC236}">
                      <a16:creationId xmlns:a16="http://schemas.microsoft.com/office/drawing/2014/main" id="{B19F9612-328C-43D7-84DF-F6C319405D76}"/>
                    </a:ext>
                  </a:extLst>
                </p:cNvPr>
                <p:cNvSpPr/>
                <p:nvPr/>
              </p:nvSpPr>
              <p:spPr>
                <a:xfrm>
                  <a:off x="14382607" y="3858443"/>
                  <a:ext cx="4864408" cy="4864408"/>
                </a:xfrm>
                <a:prstGeom prst="ellipse">
                  <a:avLst/>
                </a:prstGeom>
                <a:noFill/>
                <a:ln>
                  <a:solidFill>
                    <a:schemeClr val="accent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tx1">
                        <a:lumMod val="75000"/>
                        <a:lumOff val="25000"/>
                      </a:schemeClr>
                    </a:solidFill>
                    <a:cs typeface="+mn-ea"/>
                    <a:sym typeface="+mn-lt"/>
                  </a:endParaRPr>
                </a:p>
              </p:txBody>
            </p:sp>
          </p:grpSp>
          <p:grpSp>
            <p:nvGrpSpPr>
              <p:cNvPr id="9" name="组合 8">
                <a:extLst>
                  <a:ext uri="{FF2B5EF4-FFF2-40B4-BE49-F238E27FC236}">
                    <a16:creationId xmlns:a16="http://schemas.microsoft.com/office/drawing/2014/main" id="{4FF65090-A1D9-4DB0-B84B-ECDDA2A5B434}"/>
                  </a:ext>
                </a:extLst>
              </p:cNvPr>
              <p:cNvGrpSpPr/>
              <p:nvPr/>
            </p:nvGrpSpPr>
            <p:grpSpPr>
              <a:xfrm>
                <a:off x="3962521" y="2614803"/>
                <a:ext cx="1106364" cy="1106364"/>
                <a:chOff x="13800701" y="6633228"/>
                <a:chExt cx="2950304" cy="2950304"/>
              </a:xfrm>
            </p:grpSpPr>
            <p:sp>
              <p:nvSpPr>
                <p:cNvPr id="24" name="椭圆 23">
                  <a:extLst>
                    <a:ext uri="{FF2B5EF4-FFF2-40B4-BE49-F238E27FC236}">
                      <a16:creationId xmlns:a16="http://schemas.microsoft.com/office/drawing/2014/main" id="{32422E32-17B2-4E6F-AAEB-2CF9B6DAA28B}"/>
                    </a:ext>
                  </a:extLst>
                </p:cNvPr>
                <p:cNvSpPr/>
                <p:nvPr/>
              </p:nvSpPr>
              <p:spPr>
                <a:xfrm>
                  <a:off x="14047153" y="6850109"/>
                  <a:ext cx="2513488" cy="2513488"/>
                </a:xfrm>
                <a:prstGeom prst="ellipse">
                  <a:avLst/>
                </a:prstGeom>
                <a:solidFill>
                  <a:schemeClr val="accent3">
                    <a:alpha val="80000"/>
                  </a:schemeClr>
                </a:solidFill>
                <a:ln>
                  <a:noFill/>
                </a:ln>
                <a:effectLst>
                  <a:outerShdw blurRad="38100" dist="381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tx1">
                        <a:lumMod val="75000"/>
                        <a:lumOff val="25000"/>
                      </a:schemeClr>
                    </a:solidFill>
                    <a:cs typeface="+mn-ea"/>
                    <a:sym typeface="+mn-lt"/>
                  </a:endParaRPr>
                </a:p>
              </p:txBody>
            </p:sp>
            <p:sp>
              <p:nvSpPr>
                <p:cNvPr id="25" name="椭圆 24">
                  <a:extLst>
                    <a:ext uri="{FF2B5EF4-FFF2-40B4-BE49-F238E27FC236}">
                      <a16:creationId xmlns:a16="http://schemas.microsoft.com/office/drawing/2014/main" id="{2A8DE026-2E79-45DD-9241-5106880B1836}"/>
                    </a:ext>
                  </a:extLst>
                </p:cNvPr>
                <p:cNvSpPr/>
                <p:nvPr/>
              </p:nvSpPr>
              <p:spPr>
                <a:xfrm>
                  <a:off x="13800701" y="6633228"/>
                  <a:ext cx="2950304" cy="2950304"/>
                </a:xfrm>
                <a:prstGeom prst="ellipse">
                  <a:avLst/>
                </a:prstGeom>
                <a:noFill/>
                <a:ln>
                  <a:solidFill>
                    <a:schemeClr val="accent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tx1">
                        <a:lumMod val="75000"/>
                        <a:lumOff val="25000"/>
                      </a:schemeClr>
                    </a:solidFill>
                    <a:cs typeface="+mn-ea"/>
                    <a:sym typeface="+mn-lt"/>
                  </a:endParaRPr>
                </a:p>
              </p:txBody>
            </p:sp>
          </p:grpSp>
          <p:grpSp>
            <p:nvGrpSpPr>
              <p:cNvPr id="10" name="组合 9">
                <a:extLst>
                  <a:ext uri="{FF2B5EF4-FFF2-40B4-BE49-F238E27FC236}">
                    <a16:creationId xmlns:a16="http://schemas.microsoft.com/office/drawing/2014/main" id="{C4B4D79E-90EB-46E2-86CB-5674CC026660}"/>
                  </a:ext>
                </a:extLst>
              </p:cNvPr>
              <p:cNvGrpSpPr/>
              <p:nvPr/>
            </p:nvGrpSpPr>
            <p:grpSpPr>
              <a:xfrm>
                <a:off x="3303051" y="1886192"/>
                <a:ext cx="1534102" cy="1534102"/>
                <a:chOff x="12042112" y="4690267"/>
                <a:chExt cx="4090937" cy="4090937"/>
              </a:xfrm>
            </p:grpSpPr>
            <p:sp>
              <p:nvSpPr>
                <p:cNvPr id="22" name="椭圆 21">
                  <a:extLst>
                    <a:ext uri="{FF2B5EF4-FFF2-40B4-BE49-F238E27FC236}">
                      <a16:creationId xmlns:a16="http://schemas.microsoft.com/office/drawing/2014/main" id="{0BA9C744-3765-43BE-AD16-B29D9122536E}"/>
                    </a:ext>
                  </a:extLst>
                </p:cNvPr>
                <p:cNvSpPr/>
                <p:nvPr/>
              </p:nvSpPr>
              <p:spPr>
                <a:xfrm>
                  <a:off x="12384220" y="4995355"/>
                  <a:ext cx="3485242" cy="3485242"/>
                </a:xfrm>
                <a:prstGeom prst="ellipse">
                  <a:avLst/>
                </a:prstGeom>
                <a:solidFill>
                  <a:schemeClr val="accent1">
                    <a:alpha val="80000"/>
                  </a:schemeClr>
                </a:solidFill>
                <a:ln>
                  <a:noFill/>
                </a:ln>
                <a:effectLst>
                  <a:outerShdw blurRad="38100" dist="381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tx1">
                        <a:lumMod val="75000"/>
                        <a:lumOff val="25000"/>
                      </a:schemeClr>
                    </a:solidFill>
                    <a:cs typeface="+mn-ea"/>
                    <a:sym typeface="+mn-lt"/>
                  </a:endParaRPr>
                </a:p>
              </p:txBody>
            </p:sp>
            <p:sp>
              <p:nvSpPr>
                <p:cNvPr id="23" name="椭圆 22">
                  <a:extLst>
                    <a:ext uri="{FF2B5EF4-FFF2-40B4-BE49-F238E27FC236}">
                      <a16:creationId xmlns:a16="http://schemas.microsoft.com/office/drawing/2014/main" id="{DD059682-E94B-425D-91BF-CC25A2F520AE}"/>
                    </a:ext>
                  </a:extLst>
                </p:cNvPr>
                <p:cNvSpPr/>
                <p:nvPr/>
              </p:nvSpPr>
              <p:spPr>
                <a:xfrm>
                  <a:off x="12042112" y="4690267"/>
                  <a:ext cx="4090937" cy="4090937"/>
                </a:xfrm>
                <a:prstGeom prst="ellipse">
                  <a:avLst/>
                </a:prstGeom>
                <a:noFill/>
                <a:ln>
                  <a:solidFill>
                    <a:schemeClr val="accent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tx1">
                        <a:lumMod val="75000"/>
                        <a:lumOff val="25000"/>
                      </a:schemeClr>
                    </a:solidFill>
                    <a:cs typeface="+mn-ea"/>
                    <a:sym typeface="+mn-lt"/>
                  </a:endParaRPr>
                </a:p>
              </p:txBody>
            </p:sp>
          </p:grpSp>
          <p:cxnSp>
            <p:nvCxnSpPr>
              <p:cNvPr id="11" name="直接连接符 10">
                <a:extLst>
                  <a:ext uri="{FF2B5EF4-FFF2-40B4-BE49-F238E27FC236}">
                    <a16:creationId xmlns:a16="http://schemas.microsoft.com/office/drawing/2014/main" id="{9A00797C-EA86-49C2-938E-CF631AA9320B}"/>
                  </a:ext>
                </a:extLst>
              </p:cNvPr>
              <p:cNvCxnSpPr/>
              <p:nvPr/>
            </p:nvCxnSpPr>
            <p:spPr>
              <a:xfrm flipH="1">
                <a:off x="5178321" y="1480079"/>
                <a:ext cx="437672" cy="878860"/>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 name="椭圆 11">
                <a:extLst>
                  <a:ext uri="{FF2B5EF4-FFF2-40B4-BE49-F238E27FC236}">
                    <a16:creationId xmlns:a16="http://schemas.microsoft.com/office/drawing/2014/main" id="{84A9A449-6AA2-43C3-A647-8E8B865A599D}"/>
                  </a:ext>
                </a:extLst>
              </p:cNvPr>
              <p:cNvSpPr/>
              <p:nvPr/>
            </p:nvSpPr>
            <p:spPr>
              <a:xfrm>
                <a:off x="5580017" y="1462582"/>
                <a:ext cx="71951" cy="71951"/>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tx1">
                      <a:lumMod val="75000"/>
                      <a:lumOff val="25000"/>
                    </a:schemeClr>
                  </a:solidFill>
                  <a:cs typeface="+mn-ea"/>
                  <a:sym typeface="+mn-lt"/>
                </a:endParaRPr>
              </a:p>
            </p:txBody>
          </p:sp>
          <p:cxnSp>
            <p:nvCxnSpPr>
              <p:cNvPr id="13" name="直接连接符 12">
                <a:extLst>
                  <a:ext uri="{FF2B5EF4-FFF2-40B4-BE49-F238E27FC236}">
                    <a16:creationId xmlns:a16="http://schemas.microsoft.com/office/drawing/2014/main" id="{AA8313F7-EB36-481E-8B7C-86A8108A5179}"/>
                  </a:ext>
                </a:extLst>
              </p:cNvPr>
              <p:cNvCxnSpPr/>
              <p:nvPr/>
            </p:nvCxnSpPr>
            <p:spPr>
              <a:xfrm>
                <a:off x="3432259" y="1785704"/>
                <a:ext cx="553660" cy="72321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椭圆 13">
                <a:extLst>
                  <a:ext uri="{FF2B5EF4-FFF2-40B4-BE49-F238E27FC236}">
                    <a16:creationId xmlns:a16="http://schemas.microsoft.com/office/drawing/2014/main" id="{D2E399AD-F3CA-4B70-A84B-3AA014A6C086}"/>
                  </a:ext>
                </a:extLst>
              </p:cNvPr>
              <p:cNvSpPr/>
              <p:nvPr/>
            </p:nvSpPr>
            <p:spPr>
              <a:xfrm>
                <a:off x="3390311" y="1733867"/>
                <a:ext cx="71951" cy="719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tx1">
                      <a:lumMod val="75000"/>
                      <a:lumOff val="25000"/>
                    </a:schemeClr>
                  </a:solidFill>
                  <a:cs typeface="+mn-ea"/>
                  <a:sym typeface="+mn-lt"/>
                </a:endParaRPr>
              </a:p>
            </p:txBody>
          </p:sp>
          <p:sp>
            <p:nvSpPr>
              <p:cNvPr id="15" name="文本框 61">
                <a:extLst>
                  <a:ext uri="{FF2B5EF4-FFF2-40B4-BE49-F238E27FC236}">
                    <a16:creationId xmlns:a16="http://schemas.microsoft.com/office/drawing/2014/main" id="{948343F2-97B2-4514-9D54-86AB4E1A2BE7}"/>
                  </a:ext>
                </a:extLst>
              </p:cNvPr>
              <p:cNvSpPr txBox="1"/>
              <p:nvPr/>
            </p:nvSpPr>
            <p:spPr>
              <a:xfrm>
                <a:off x="2428014" y="1639488"/>
                <a:ext cx="916917" cy="242374"/>
              </a:xfrm>
              <a:prstGeom prst="rect">
                <a:avLst/>
              </a:prstGeom>
              <a:noFill/>
            </p:spPr>
            <p:txBody>
              <a:bodyPr wrap="square">
                <a:normAutofit fontScale="85000" lnSpcReduction="10000"/>
              </a:bodyPr>
              <a:lstStyle/>
              <a:p>
                <a:pPr algn="r"/>
                <a:r>
                  <a:rPr lang="de-DE" sz="2000" dirty="0">
                    <a:solidFill>
                      <a:schemeClr val="bg1"/>
                    </a:solidFill>
                    <a:cs typeface="+mn-ea"/>
                    <a:sym typeface="+mn-lt"/>
                  </a:rPr>
                  <a:t>U.S.A. (2017)</a:t>
                </a:r>
              </a:p>
            </p:txBody>
          </p:sp>
          <p:cxnSp>
            <p:nvCxnSpPr>
              <p:cNvPr id="16" name="直接连接符 15">
                <a:extLst>
                  <a:ext uri="{FF2B5EF4-FFF2-40B4-BE49-F238E27FC236}">
                    <a16:creationId xmlns:a16="http://schemas.microsoft.com/office/drawing/2014/main" id="{A5CCE4FC-0F58-4940-80D0-EA90536F49A0}"/>
                  </a:ext>
                </a:extLst>
              </p:cNvPr>
              <p:cNvCxnSpPr/>
              <p:nvPr/>
            </p:nvCxnSpPr>
            <p:spPr>
              <a:xfrm>
                <a:off x="4584392" y="3292500"/>
                <a:ext cx="553660" cy="723214"/>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7" name="椭圆 16">
                <a:extLst>
                  <a:ext uri="{FF2B5EF4-FFF2-40B4-BE49-F238E27FC236}">
                    <a16:creationId xmlns:a16="http://schemas.microsoft.com/office/drawing/2014/main" id="{95A4F253-C879-455A-B649-4029316F2BF4}"/>
                  </a:ext>
                </a:extLst>
              </p:cNvPr>
              <p:cNvSpPr/>
              <p:nvPr/>
            </p:nvSpPr>
            <p:spPr>
              <a:xfrm>
                <a:off x="5106271" y="3979740"/>
                <a:ext cx="71951" cy="71951"/>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tx1">
                      <a:lumMod val="75000"/>
                      <a:lumOff val="25000"/>
                    </a:schemeClr>
                  </a:solidFill>
                  <a:cs typeface="+mn-ea"/>
                  <a:sym typeface="+mn-lt"/>
                </a:endParaRPr>
              </a:p>
            </p:txBody>
          </p:sp>
          <p:sp>
            <p:nvSpPr>
              <p:cNvPr id="18" name="文本框 66">
                <a:extLst>
                  <a:ext uri="{FF2B5EF4-FFF2-40B4-BE49-F238E27FC236}">
                    <a16:creationId xmlns:a16="http://schemas.microsoft.com/office/drawing/2014/main" id="{CED3E148-6336-4A62-B80C-7563D2DA80AD}"/>
                  </a:ext>
                </a:extLst>
              </p:cNvPr>
              <p:cNvSpPr txBox="1"/>
              <p:nvPr/>
            </p:nvSpPr>
            <p:spPr>
              <a:xfrm>
                <a:off x="5214942" y="3908118"/>
                <a:ext cx="916917" cy="242374"/>
              </a:xfrm>
              <a:prstGeom prst="rect">
                <a:avLst/>
              </a:prstGeom>
              <a:noFill/>
            </p:spPr>
            <p:txBody>
              <a:bodyPr wrap="square">
                <a:normAutofit fontScale="92500" lnSpcReduction="10000"/>
              </a:bodyPr>
              <a:lstStyle/>
              <a:p>
                <a:r>
                  <a:rPr lang="de-DE" sz="2000" dirty="0">
                    <a:solidFill>
                      <a:schemeClr val="bg1"/>
                    </a:solidFill>
                    <a:cs typeface="+mn-ea"/>
                    <a:sym typeface="+mn-lt"/>
                  </a:rPr>
                  <a:t>Asia (2017)</a:t>
                </a:r>
              </a:p>
            </p:txBody>
          </p:sp>
          <p:sp>
            <p:nvSpPr>
              <p:cNvPr id="19" name="椭圆 18">
                <a:extLst>
                  <a:ext uri="{FF2B5EF4-FFF2-40B4-BE49-F238E27FC236}">
                    <a16:creationId xmlns:a16="http://schemas.microsoft.com/office/drawing/2014/main" id="{B91615FD-01F7-42F4-8C42-95488EADC439}"/>
                  </a:ext>
                </a:extLst>
              </p:cNvPr>
              <p:cNvSpPr/>
              <p:nvPr/>
            </p:nvSpPr>
            <p:spPr>
              <a:xfrm>
                <a:off x="4868694" y="2228651"/>
                <a:ext cx="517346" cy="5173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de-DE" sz="2001">
                    <a:solidFill>
                      <a:schemeClr val="tx1">
                        <a:lumMod val="75000"/>
                        <a:lumOff val="25000"/>
                      </a:schemeClr>
                    </a:solidFill>
                    <a:cs typeface="+mn-ea"/>
                    <a:sym typeface="+mn-lt"/>
                  </a:rPr>
                  <a:t>86</a:t>
                </a:r>
              </a:p>
            </p:txBody>
          </p:sp>
          <p:sp>
            <p:nvSpPr>
              <p:cNvPr id="20" name="椭圆 19">
                <a:extLst>
                  <a:ext uri="{FF2B5EF4-FFF2-40B4-BE49-F238E27FC236}">
                    <a16:creationId xmlns:a16="http://schemas.microsoft.com/office/drawing/2014/main" id="{BE7AFBDA-A466-45F1-9D49-C0FD6AD33136}"/>
                  </a:ext>
                </a:extLst>
              </p:cNvPr>
              <p:cNvSpPr/>
              <p:nvPr/>
            </p:nvSpPr>
            <p:spPr>
              <a:xfrm>
                <a:off x="3798637" y="2360618"/>
                <a:ext cx="517346" cy="5173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de-DE" sz="2001">
                    <a:solidFill>
                      <a:schemeClr val="tx1">
                        <a:lumMod val="75000"/>
                        <a:lumOff val="25000"/>
                      </a:schemeClr>
                    </a:solidFill>
                    <a:cs typeface="+mn-ea"/>
                    <a:sym typeface="+mn-lt"/>
                  </a:rPr>
                  <a:t>64</a:t>
                </a:r>
              </a:p>
            </p:txBody>
          </p:sp>
          <p:sp>
            <p:nvSpPr>
              <p:cNvPr id="21" name="椭圆 20">
                <a:extLst>
                  <a:ext uri="{FF2B5EF4-FFF2-40B4-BE49-F238E27FC236}">
                    <a16:creationId xmlns:a16="http://schemas.microsoft.com/office/drawing/2014/main" id="{94A4AA0D-08FA-42C6-B1F7-9A3A00191DFC}"/>
                  </a:ext>
                </a:extLst>
              </p:cNvPr>
              <p:cNvSpPr/>
              <p:nvPr/>
            </p:nvSpPr>
            <p:spPr>
              <a:xfrm>
                <a:off x="4274229" y="2949922"/>
                <a:ext cx="517346" cy="5173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de-DE" sz="2001">
                    <a:solidFill>
                      <a:schemeClr val="tx1">
                        <a:lumMod val="75000"/>
                        <a:lumOff val="25000"/>
                      </a:schemeClr>
                    </a:solidFill>
                    <a:cs typeface="+mn-ea"/>
                    <a:sym typeface="+mn-lt"/>
                  </a:rPr>
                  <a:t>49</a:t>
                </a:r>
              </a:p>
            </p:txBody>
          </p:sp>
        </p:grpSp>
      </p:grpSp>
      <p:sp>
        <p:nvSpPr>
          <p:cNvPr id="28" name="TextBox 10">
            <a:extLst>
              <a:ext uri="{FF2B5EF4-FFF2-40B4-BE49-F238E27FC236}">
                <a16:creationId xmlns:a16="http://schemas.microsoft.com/office/drawing/2014/main" id="{382DB797-2648-468E-AB7F-3B738CD94BE3}"/>
              </a:ext>
            </a:extLst>
          </p:cNvPr>
          <p:cNvSpPr txBox="1"/>
          <p:nvPr/>
        </p:nvSpPr>
        <p:spPr>
          <a:xfrm>
            <a:off x="3626264" y="503123"/>
            <a:ext cx="4727282" cy="646331"/>
          </a:xfrm>
          <a:prstGeom prst="rect">
            <a:avLst/>
          </a:prstGeom>
          <a:noFill/>
        </p:spPr>
        <p:txBody>
          <a:bodyPr wrap="square" rtlCol="0">
            <a:spAutoFit/>
          </a:bodyPr>
          <a:lstStyle/>
          <a:p>
            <a:pPr algn="ctr" defTabSz="1238555" eaLnBrk="0" fontAlgn="base" hangingPunct="0">
              <a:spcBef>
                <a:spcPct val="0"/>
              </a:spcBef>
              <a:spcAft>
                <a:spcPct val="0"/>
              </a:spcAft>
            </a:pPr>
            <a:r>
              <a:rPr lang="zh-CN" altLang="en-US" sz="3600" spc="406" dirty="0">
                <a:solidFill>
                  <a:srgbClr val="00B0F0"/>
                </a:solidFill>
                <a:cs typeface="+mn-ea"/>
                <a:sym typeface="+mn-lt"/>
              </a:rPr>
              <a:t>上阶段工作总结</a:t>
            </a:r>
          </a:p>
        </p:txBody>
      </p:sp>
    </p:spTree>
    <p:extLst>
      <p:ext uri="{BB962C8B-B14F-4D97-AF65-F5344CB8AC3E}">
        <p14:creationId xmlns:p14="http://schemas.microsoft.com/office/powerpoint/2010/main" val="16378215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4000">
        <p15:prstTrans prst="fallOver"/>
      </p:transition>
    </mc:Choice>
    <mc:Fallback>
      <p:transition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par>
                                <p:cTn id="11" presetID="42"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1000"/>
                                        <p:tgtEl>
                                          <p:spTgt spid="3"/>
                                        </p:tgtEl>
                                      </p:cBhvr>
                                    </p:animEffect>
                                    <p:anim calcmode="lin" valueType="num">
                                      <p:cBhvr>
                                        <p:cTn id="19" dur="1000" fill="hold"/>
                                        <p:tgtEl>
                                          <p:spTgt spid="3"/>
                                        </p:tgtEl>
                                        <p:attrNameLst>
                                          <p:attrName>ppt_x</p:attrName>
                                        </p:attrNameLst>
                                      </p:cBhvr>
                                      <p:tavLst>
                                        <p:tav tm="0">
                                          <p:val>
                                            <p:strVal val="#ppt_x"/>
                                          </p:val>
                                        </p:tav>
                                        <p:tav tm="100000">
                                          <p:val>
                                            <p:strVal val="#ppt_x"/>
                                          </p:val>
                                        </p:tav>
                                      </p:tavLst>
                                    </p:anim>
                                    <p:anim calcmode="lin" valueType="num">
                                      <p:cBhvr>
                                        <p:cTn id="20" dur="1000" fill="hold"/>
                                        <p:tgtEl>
                                          <p:spTgt spid="3"/>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1000"/>
                                        <p:tgtEl>
                                          <p:spTgt spid="4"/>
                                        </p:tgtEl>
                                      </p:cBhvr>
                                    </p:animEffect>
                                    <p:anim calcmode="lin" valueType="num">
                                      <p:cBhvr>
                                        <p:cTn id="24" dur="1000" fill="hold"/>
                                        <p:tgtEl>
                                          <p:spTgt spid="4"/>
                                        </p:tgtEl>
                                        <p:attrNameLst>
                                          <p:attrName>ppt_x</p:attrName>
                                        </p:attrNameLst>
                                      </p:cBhvr>
                                      <p:tavLst>
                                        <p:tav tm="0">
                                          <p:val>
                                            <p:strVal val="#ppt_x"/>
                                          </p:val>
                                        </p:tav>
                                        <p:tav tm="100000">
                                          <p:val>
                                            <p:strVal val="#ppt_x"/>
                                          </p:val>
                                        </p:tav>
                                      </p:tavLst>
                                    </p:anim>
                                    <p:anim calcmode="lin" valueType="num">
                                      <p:cBhvr>
                                        <p:cTn id="25" dur="1000" fill="hold"/>
                                        <p:tgtEl>
                                          <p:spTgt spid="4"/>
                                        </p:tgtEl>
                                        <p:attrNameLst>
                                          <p:attrName>ppt_y</p:attrName>
                                        </p:attrNameLst>
                                      </p:cBhvr>
                                      <p:tavLst>
                                        <p:tav tm="0">
                                          <p:val>
                                            <p:strVal val="#ppt_y+.1"/>
                                          </p:val>
                                        </p:tav>
                                        <p:tav tm="100000">
                                          <p:val>
                                            <p:strVal val="#ppt_y"/>
                                          </p:val>
                                        </p:tav>
                                      </p:tavLst>
                                    </p:anim>
                                  </p:childTnLst>
                                </p:cTn>
                              </p:par>
                              <p:par>
                                <p:cTn id="26" presetID="41" presetClass="entr" presetSubtype="0" fill="hold" grpId="0" nodeType="withEffect">
                                  <p:stCondLst>
                                    <p:cond delay="0"/>
                                  </p:stCondLst>
                                  <p:iterate type="lt">
                                    <p:tmPct val="10000"/>
                                  </p:iterate>
                                  <p:childTnLst>
                                    <p:set>
                                      <p:cBhvr>
                                        <p:cTn id="27" dur="1" fill="hold">
                                          <p:stCondLst>
                                            <p:cond delay="0"/>
                                          </p:stCondLst>
                                        </p:cTn>
                                        <p:tgtEl>
                                          <p:spTgt spid="28"/>
                                        </p:tgtEl>
                                        <p:attrNameLst>
                                          <p:attrName>style.visibility</p:attrName>
                                        </p:attrNameLst>
                                      </p:cBhvr>
                                      <p:to>
                                        <p:strVal val="visible"/>
                                      </p:to>
                                    </p:set>
                                    <p:anim calcmode="lin" valueType="num">
                                      <p:cBhvr>
                                        <p:cTn id="28"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28"/>
                                        </p:tgtEl>
                                        <p:attrNameLst>
                                          <p:attrName>ppt_y</p:attrName>
                                        </p:attrNameLst>
                                      </p:cBhvr>
                                      <p:tavLst>
                                        <p:tav tm="0">
                                          <p:val>
                                            <p:strVal val="#ppt_y"/>
                                          </p:val>
                                        </p:tav>
                                        <p:tav tm="100000">
                                          <p:val>
                                            <p:strVal val="#ppt_y"/>
                                          </p:val>
                                        </p:tav>
                                      </p:tavLst>
                                    </p:anim>
                                    <p:anim calcmode="lin" valueType="num">
                                      <p:cBhvr>
                                        <p:cTn id="30"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28"/>
                                        </p:tgtEl>
                                      </p:cBhvr>
                                    </p:animEffect>
                                  </p:childTnLst>
                                </p:cTn>
                              </p:par>
                              <p:par>
                                <p:cTn id="33" presetID="26" presetClass="emph" presetSubtype="0" fill="hold" grpId="1" nodeType="withEffect">
                                  <p:stCondLst>
                                    <p:cond delay="0"/>
                                  </p:stCondLst>
                                  <p:iterate type="lt">
                                    <p:tmPct val="0"/>
                                  </p:iterate>
                                  <p:childTnLst>
                                    <p:animEffect transition="out" filter="fade">
                                      <p:cBhvr>
                                        <p:cTn id="34" dur="500" tmFilter="0, 0; .2, .5; .8, .5; 1, 0"/>
                                        <p:tgtEl>
                                          <p:spTgt spid="28"/>
                                        </p:tgtEl>
                                      </p:cBhvr>
                                    </p:animEffect>
                                    <p:animScale>
                                      <p:cBhvr>
                                        <p:cTn id="35" dur="250" autoRev="1" fill="hold"/>
                                        <p:tgtEl>
                                          <p:spTgt spid="2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28" grpId="0"/>
      <p:bldP spid="28"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A1C37C2C-A7C5-44EF-9DAC-0CBD3E4001E8}"/>
              </a:ext>
            </a:extLst>
          </p:cNvPr>
          <p:cNvSpPr txBox="1"/>
          <p:nvPr/>
        </p:nvSpPr>
        <p:spPr>
          <a:xfrm>
            <a:off x="3720124" y="568053"/>
            <a:ext cx="4727282" cy="646331"/>
          </a:xfrm>
          <a:prstGeom prst="rect">
            <a:avLst/>
          </a:prstGeom>
          <a:noFill/>
        </p:spPr>
        <p:txBody>
          <a:bodyPr wrap="square" rtlCol="0">
            <a:spAutoFit/>
          </a:bodyPr>
          <a:lstStyle/>
          <a:p>
            <a:pPr algn="ctr" defTabSz="1238555" eaLnBrk="0" fontAlgn="base" hangingPunct="0">
              <a:spcBef>
                <a:spcPct val="0"/>
              </a:spcBef>
              <a:spcAft>
                <a:spcPct val="0"/>
              </a:spcAft>
            </a:pPr>
            <a:r>
              <a:rPr lang="zh-CN" altLang="en-US" sz="3600" spc="406" dirty="0">
                <a:solidFill>
                  <a:srgbClr val="00B0F0"/>
                </a:solidFill>
                <a:cs typeface="+mn-ea"/>
                <a:sym typeface="+mn-lt"/>
              </a:rPr>
              <a:t>上阶段工作总结</a:t>
            </a:r>
          </a:p>
        </p:txBody>
      </p:sp>
      <p:grpSp>
        <p:nvGrpSpPr>
          <p:cNvPr id="3" name="组合 2">
            <a:extLst>
              <a:ext uri="{FF2B5EF4-FFF2-40B4-BE49-F238E27FC236}">
                <a16:creationId xmlns:a16="http://schemas.microsoft.com/office/drawing/2014/main" id="{6AC9A788-7FDB-4E39-8A3C-E544CC9D1344}"/>
              </a:ext>
            </a:extLst>
          </p:cNvPr>
          <p:cNvGrpSpPr/>
          <p:nvPr/>
        </p:nvGrpSpPr>
        <p:grpSpPr>
          <a:xfrm>
            <a:off x="915229" y="5231727"/>
            <a:ext cx="10337256" cy="0"/>
            <a:chOff x="686422" y="3923795"/>
            <a:chExt cx="7752942" cy="0"/>
          </a:xfrm>
        </p:grpSpPr>
        <p:cxnSp>
          <p:nvCxnSpPr>
            <p:cNvPr id="4" name="Straight Connector 2">
              <a:extLst>
                <a:ext uri="{FF2B5EF4-FFF2-40B4-BE49-F238E27FC236}">
                  <a16:creationId xmlns:a16="http://schemas.microsoft.com/office/drawing/2014/main" id="{63DA33E9-1662-49BE-BD1A-8472B939107E}"/>
                </a:ext>
              </a:extLst>
            </p:cNvPr>
            <p:cNvCxnSpPr/>
            <p:nvPr/>
          </p:nvCxnSpPr>
          <p:spPr>
            <a:xfrm>
              <a:off x="1645481" y="3923795"/>
              <a:ext cx="1107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 name="Straight Connector 3">
              <a:extLst>
                <a:ext uri="{FF2B5EF4-FFF2-40B4-BE49-F238E27FC236}">
                  <a16:creationId xmlns:a16="http://schemas.microsoft.com/office/drawing/2014/main" id="{7F4A0420-4292-42D2-ABC5-66B40F5E1D23}"/>
                </a:ext>
              </a:extLst>
            </p:cNvPr>
            <p:cNvCxnSpPr/>
            <p:nvPr/>
          </p:nvCxnSpPr>
          <p:spPr>
            <a:xfrm>
              <a:off x="2818500" y="3923795"/>
              <a:ext cx="1107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 name="Straight Connector 4">
              <a:extLst>
                <a:ext uri="{FF2B5EF4-FFF2-40B4-BE49-F238E27FC236}">
                  <a16:creationId xmlns:a16="http://schemas.microsoft.com/office/drawing/2014/main" id="{EEF36BAA-6531-4FAE-9644-E02A4CAFA767}"/>
                </a:ext>
              </a:extLst>
            </p:cNvPr>
            <p:cNvCxnSpPr/>
            <p:nvPr/>
          </p:nvCxnSpPr>
          <p:spPr>
            <a:xfrm>
              <a:off x="4002510" y="3923795"/>
              <a:ext cx="1107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 name="Straight Connector 5">
              <a:extLst>
                <a:ext uri="{FF2B5EF4-FFF2-40B4-BE49-F238E27FC236}">
                  <a16:creationId xmlns:a16="http://schemas.microsoft.com/office/drawing/2014/main" id="{F954C6B8-1C97-4BE2-BC41-5887EF922E2B}"/>
                </a:ext>
              </a:extLst>
            </p:cNvPr>
            <p:cNvCxnSpPr/>
            <p:nvPr/>
          </p:nvCxnSpPr>
          <p:spPr>
            <a:xfrm>
              <a:off x="5175529" y="3923795"/>
              <a:ext cx="1107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 name="Straight Connector 6">
              <a:extLst>
                <a:ext uri="{FF2B5EF4-FFF2-40B4-BE49-F238E27FC236}">
                  <a16:creationId xmlns:a16="http://schemas.microsoft.com/office/drawing/2014/main" id="{8ABD2095-AA74-455A-AF04-829D489E7049}"/>
                </a:ext>
              </a:extLst>
            </p:cNvPr>
            <p:cNvCxnSpPr/>
            <p:nvPr/>
          </p:nvCxnSpPr>
          <p:spPr>
            <a:xfrm rot="10800000">
              <a:off x="7548364" y="3923795"/>
              <a:ext cx="891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 name="Straight Connector 7">
              <a:extLst>
                <a:ext uri="{FF2B5EF4-FFF2-40B4-BE49-F238E27FC236}">
                  <a16:creationId xmlns:a16="http://schemas.microsoft.com/office/drawing/2014/main" id="{88157AF5-AF53-4060-9628-B43DE6951CDE}"/>
                </a:ext>
              </a:extLst>
            </p:cNvPr>
            <p:cNvCxnSpPr/>
            <p:nvPr/>
          </p:nvCxnSpPr>
          <p:spPr>
            <a:xfrm rot="10800000">
              <a:off x="6359370" y="3923795"/>
              <a:ext cx="1107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8">
              <a:extLst>
                <a:ext uri="{FF2B5EF4-FFF2-40B4-BE49-F238E27FC236}">
                  <a16:creationId xmlns:a16="http://schemas.microsoft.com/office/drawing/2014/main" id="{5401E557-779F-49EE-A2A4-A78BC0766C02}"/>
                </a:ext>
              </a:extLst>
            </p:cNvPr>
            <p:cNvCxnSpPr/>
            <p:nvPr/>
          </p:nvCxnSpPr>
          <p:spPr>
            <a:xfrm rot="10800000">
              <a:off x="686422" y="3923795"/>
              <a:ext cx="891000" cy="0"/>
            </a:xfrm>
            <a:prstGeom prst="line">
              <a:avLst/>
            </a:prstGeom>
            <a:ln w="22225">
              <a:solidFill>
                <a:schemeClr val="tx2"/>
              </a:solidFill>
            </a:ln>
          </p:spPr>
          <p:style>
            <a:lnRef idx="1">
              <a:schemeClr val="accent1"/>
            </a:lnRef>
            <a:fillRef idx="0">
              <a:schemeClr val="accent1"/>
            </a:fillRef>
            <a:effectRef idx="0">
              <a:schemeClr val="accent1"/>
            </a:effectRef>
            <a:fontRef idx="minor">
              <a:schemeClr val="tx1"/>
            </a:fontRef>
          </p:style>
        </p:cxnSp>
      </p:grpSp>
      <p:grpSp>
        <p:nvGrpSpPr>
          <p:cNvPr id="11" name="组合 10">
            <a:extLst>
              <a:ext uri="{FF2B5EF4-FFF2-40B4-BE49-F238E27FC236}">
                <a16:creationId xmlns:a16="http://schemas.microsoft.com/office/drawing/2014/main" id="{2D2512EC-33BF-4414-84DF-466C62A2C285}"/>
              </a:ext>
            </a:extLst>
          </p:cNvPr>
          <p:cNvGrpSpPr/>
          <p:nvPr/>
        </p:nvGrpSpPr>
        <p:grpSpPr>
          <a:xfrm>
            <a:off x="1241054" y="2928253"/>
            <a:ext cx="1837621" cy="2679212"/>
            <a:chOff x="930790" y="2196189"/>
            <a:chExt cx="1378216" cy="2009409"/>
          </a:xfrm>
        </p:grpSpPr>
        <p:sp>
          <p:nvSpPr>
            <p:cNvPr id="12" name="TextBox 9">
              <a:extLst>
                <a:ext uri="{FF2B5EF4-FFF2-40B4-BE49-F238E27FC236}">
                  <a16:creationId xmlns:a16="http://schemas.microsoft.com/office/drawing/2014/main" id="{C7DA19D8-A9A6-4C5E-BEBC-86B847D2B913}"/>
                </a:ext>
              </a:extLst>
            </p:cNvPr>
            <p:cNvSpPr txBox="1"/>
            <p:nvPr/>
          </p:nvSpPr>
          <p:spPr>
            <a:xfrm>
              <a:off x="1146691" y="2920762"/>
              <a:ext cx="946414" cy="230833"/>
            </a:xfrm>
            <a:prstGeom prst="rect">
              <a:avLst/>
            </a:prstGeom>
            <a:noFill/>
          </p:spPr>
          <p:txBody>
            <a:bodyPr wrap="none">
              <a:normAutofit fontScale="85000" lnSpcReduction="20000"/>
            </a:bodyPr>
            <a:lstStyle/>
            <a:p>
              <a:pPr algn="ctr"/>
              <a:r>
                <a:rPr lang="zh-CN" altLang="en-US" sz="1867" b="1">
                  <a:solidFill>
                    <a:schemeClr val="bg1"/>
                  </a:solidFill>
                  <a:cs typeface="+mn-ea"/>
                  <a:sym typeface="+mn-lt"/>
                </a:rPr>
                <a:t>标题文本预设</a:t>
              </a:r>
            </a:p>
          </p:txBody>
        </p:sp>
        <p:sp>
          <p:nvSpPr>
            <p:cNvPr id="13" name="TextBox 10">
              <a:extLst>
                <a:ext uri="{FF2B5EF4-FFF2-40B4-BE49-F238E27FC236}">
                  <a16:creationId xmlns:a16="http://schemas.microsoft.com/office/drawing/2014/main" id="{21F52BAB-F25F-4546-8B0B-E2DAA433B487}"/>
                </a:ext>
              </a:extLst>
            </p:cNvPr>
            <p:cNvSpPr txBox="1"/>
            <p:nvPr/>
          </p:nvSpPr>
          <p:spPr>
            <a:xfrm>
              <a:off x="930790" y="3089716"/>
              <a:ext cx="1378216" cy="415499"/>
            </a:xfrm>
            <a:prstGeom prst="rect">
              <a:avLst/>
            </a:prstGeom>
            <a:noFill/>
          </p:spPr>
          <p:txBody>
            <a:bodyPr wrap="square">
              <a:normAutofit fontScale="77500" lnSpcReduction="20000"/>
            </a:bodyPr>
            <a:lstStyle/>
            <a:p>
              <a:pPr algn="ctr">
                <a:lnSpc>
                  <a:spcPct val="120000"/>
                </a:lnSpc>
              </a:pPr>
              <a:r>
                <a:rPr lang="zh-CN" altLang="en-US" sz="1333" dirty="0">
                  <a:solidFill>
                    <a:schemeClr val="bg1"/>
                  </a:solidFill>
                  <a:cs typeface="+mn-ea"/>
                  <a:sym typeface="+mn-lt"/>
                </a:rPr>
                <a:t>此部分内容作为文字排版占位显示（建议使用主题字体）</a:t>
              </a:r>
            </a:p>
          </p:txBody>
        </p:sp>
        <p:sp>
          <p:nvSpPr>
            <p:cNvPr id="14" name="TextBox 16">
              <a:extLst>
                <a:ext uri="{FF2B5EF4-FFF2-40B4-BE49-F238E27FC236}">
                  <a16:creationId xmlns:a16="http://schemas.microsoft.com/office/drawing/2014/main" id="{EEEB1893-7C87-4977-896B-C3D1DF9E7842}"/>
                </a:ext>
              </a:extLst>
            </p:cNvPr>
            <p:cNvSpPr txBox="1"/>
            <p:nvPr/>
          </p:nvSpPr>
          <p:spPr>
            <a:xfrm>
              <a:off x="1414794" y="3997849"/>
              <a:ext cx="393377" cy="207749"/>
            </a:xfrm>
            <a:prstGeom prst="rect">
              <a:avLst/>
            </a:prstGeom>
            <a:noFill/>
          </p:spPr>
          <p:txBody>
            <a:bodyPr wrap="none">
              <a:normAutofit fontScale="85000" lnSpcReduction="20000"/>
            </a:bodyPr>
            <a:lstStyle/>
            <a:p>
              <a:r>
                <a:rPr lang="id-ID" sz="1600" b="1" dirty="0">
                  <a:solidFill>
                    <a:schemeClr val="bg1"/>
                  </a:solidFill>
                  <a:cs typeface="+mn-ea"/>
                  <a:sym typeface="+mn-lt"/>
                </a:rPr>
                <a:t>201</a:t>
              </a:r>
              <a:r>
                <a:rPr lang="en-US" sz="1600" b="1" dirty="0">
                  <a:solidFill>
                    <a:schemeClr val="bg1"/>
                  </a:solidFill>
                  <a:cs typeface="+mn-ea"/>
                  <a:sym typeface="+mn-lt"/>
                </a:rPr>
                <a:t>4</a:t>
              </a:r>
              <a:endParaRPr lang="id-ID" sz="1600" b="1" dirty="0">
                <a:solidFill>
                  <a:schemeClr val="bg1"/>
                </a:solidFill>
                <a:cs typeface="+mn-ea"/>
                <a:sym typeface="+mn-lt"/>
              </a:endParaRPr>
            </a:p>
          </p:txBody>
        </p:sp>
        <p:sp>
          <p:nvSpPr>
            <p:cNvPr id="15" name="Oval 17">
              <a:extLst>
                <a:ext uri="{FF2B5EF4-FFF2-40B4-BE49-F238E27FC236}">
                  <a16:creationId xmlns:a16="http://schemas.microsoft.com/office/drawing/2014/main" id="{EA386A0D-CEE8-4E67-8E91-C7AC9F56DCAC}"/>
                </a:ext>
              </a:extLst>
            </p:cNvPr>
            <p:cNvSpPr/>
            <p:nvPr/>
          </p:nvSpPr>
          <p:spPr>
            <a:xfrm>
              <a:off x="1579398" y="3883295"/>
              <a:ext cx="81000" cy="81000"/>
            </a:xfrm>
            <a:prstGeom prst="ellipse">
              <a:avLst/>
            </a:prstGeom>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cxnSp>
          <p:nvCxnSpPr>
            <p:cNvPr id="16" name="Straight Connector 23">
              <a:extLst>
                <a:ext uri="{FF2B5EF4-FFF2-40B4-BE49-F238E27FC236}">
                  <a16:creationId xmlns:a16="http://schemas.microsoft.com/office/drawing/2014/main" id="{905EE2F7-5857-4E5E-BDF0-75E69514BA15}"/>
                </a:ext>
              </a:extLst>
            </p:cNvPr>
            <p:cNvCxnSpPr/>
            <p:nvPr/>
          </p:nvCxnSpPr>
          <p:spPr>
            <a:xfrm flipV="1">
              <a:off x="1619898" y="3567789"/>
              <a:ext cx="0" cy="270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17" name="Straight Connector 24">
              <a:extLst>
                <a:ext uri="{FF2B5EF4-FFF2-40B4-BE49-F238E27FC236}">
                  <a16:creationId xmlns:a16="http://schemas.microsoft.com/office/drawing/2014/main" id="{FF0E85E0-50D5-49FF-8E10-47E31562D2CE}"/>
                </a:ext>
              </a:extLst>
            </p:cNvPr>
            <p:cNvCxnSpPr/>
            <p:nvPr/>
          </p:nvCxnSpPr>
          <p:spPr>
            <a:xfrm flipV="1">
              <a:off x="1619898" y="2635012"/>
              <a:ext cx="0" cy="297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18" name="Group 25">
              <a:extLst>
                <a:ext uri="{FF2B5EF4-FFF2-40B4-BE49-F238E27FC236}">
                  <a16:creationId xmlns:a16="http://schemas.microsoft.com/office/drawing/2014/main" id="{A9C248EC-592D-42B9-9D81-A7D4A7A3A2C8}"/>
                </a:ext>
              </a:extLst>
            </p:cNvPr>
            <p:cNvGrpSpPr/>
            <p:nvPr/>
          </p:nvGrpSpPr>
          <p:grpSpPr>
            <a:xfrm>
              <a:off x="1421606" y="2196189"/>
              <a:ext cx="405000" cy="405000"/>
              <a:chOff x="1895475" y="3190875"/>
              <a:chExt cx="540000" cy="540000"/>
            </a:xfrm>
          </p:grpSpPr>
          <p:sp>
            <p:nvSpPr>
              <p:cNvPr id="19" name="Oval 73">
                <a:extLst>
                  <a:ext uri="{FF2B5EF4-FFF2-40B4-BE49-F238E27FC236}">
                    <a16:creationId xmlns:a16="http://schemas.microsoft.com/office/drawing/2014/main" id="{416CA97A-2F7F-4558-942D-F0E40F59EFA8}"/>
                  </a:ext>
                </a:extLst>
              </p:cNvPr>
              <p:cNvSpPr/>
              <p:nvPr/>
            </p:nvSpPr>
            <p:spPr>
              <a:xfrm>
                <a:off x="1895475" y="3190875"/>
                <a:ext cx="540000" cy="540000"/>
              </a:xfrm>
              <a:prstGeom prst="ellipse">
                <a:avLst/>
              </a:prstGeom>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20" name="Freeform: Shape 74">
                <a:extLst>
                  <a:ext uri="{FF2B5EF4-FFF2-40B4-BE49-F238E27FC236}">
                    <a16:creationId xmlns:a16="http://schemas.microsoft.com/office/drawing/2014/main" id="{F854B406-4393-47E2-AF40-3AB1AB2B8078}"/>
                  </a:ext>
                </a:extLst>
              </p:cNvPr>
              <p:cNvSpPr>
                <a:spLocks/>
              </p:cNvSpPr>
              <p:nvPr/>
            </p:nvSpPr>
            <p:spPr bwMode="auto">
              <a:xfrm>
                <a:off x="2000853" y="3295413"/>
                <a:ext cx="329244" cy="330924"/>
              </a:xfrm>
              <a:custGeom>
                <a:avLst/>
                <a:gdLst>
                  <a:gd name="T0" fmla="*/ 234 w 246"/>
                  <a:gd name="T1" fmla="*/ 13 h 247"/>
                  <a:gd name="T2" fmla="*/ 175 w 246"/>
                  <a:gd name="T3" fmla="*/ 35 h 247"/>
                  <a:gd name="T4" fmla="*/ 153 w 246"/>
                  <a:gd name="T5" fmla="*/ 60 h 247"/>
                  <a:gd name="T6" fmla="*/ 24 w 246"/>
                  <a:gd name="T7" fmla="*/ 36 h 247"/>
                  <a:gd name="T8" fmla="*/ 5 w 246"/>
                  <a:gd name="T9" fmla="*/ 55 h 247"/>
                  <a:gd name="T10" fmla="*/ 107 w 246"/>
                  <a:gd name="T11" fmla="*/ 109 h 247"/>
                  <a:gd name="T12" fmla="*/ 65 w 246"/>
                  <a:gd name="T13" fmla="*/ 159 h 247"/>
                  <a:gd name="T14" fmla="*/ 54 w 246"/>
                  <a:gd name="T15" fmla="*/ 172 h 247"/>
                  <a:gd name="T16" fmla="*/ 12 w 246"/>
                  <a:gd name="T17" fmla="*/ 161 h 247"/>
                  <a:gd name="T18" fmla="*/ 0 w 246"/>
                  <a:gd name="T19" fmla="*/ 173 h 247"/>
                  <a:gd name="T20" fmla="*/ 47 w 246"/>
                  <a:gd name="T21" fmla="*/ 200 h 247"/>
                  <a:gd name="T22" fmla="*/ 74 w 246"/>
                  <a:gd name="T23" fmla="*/ 247 h 247"/>
                  <a:gd name="T24" fmla="*/ 86 w 246"/>
                  <a:gd name="T25" fmla="*/ 235 h 247"/>
                  <a:gd name="T26" fmla="*/ 75 w 246"/>
                  <a:gd name="T27" fmla="*/ 193 h 247"/>
                  <a:gd name="T28" fmla="*/ 88 w 246"/>
                  <a:gd name="T29" fmla="*/ 182 h 247"/>
                  <a:gd name="T30" fmla="*/ 138 w 246"/>
                  <a:gd name="T31" fmla="*/ 140 h 247"/>
                  <a:gd name="T32" fmla="*/ 192 w 246"/>
                  <a:gd name="T33" fmla="*/ 242 h 247"/>
                  <a:gd name="T34" fmla="*/ 211 w 246"/>
                  <a:gd name="T35" fmla="*/ 223 h 247"/>
                  <a:gd name="T36" fmla="*/ 187 w 246"/>
                  <a:gd name="T37" fmla="*/ 94 h 247"/>
                  <a:gd name="T38" fmla="*/ 212 w 246"/>
                  <a:gd name="T39" fmla="*/ 72 h 247"/>
                  <a:gd name="T40" fmla="*/ 234 w 246"/>
                  <a:gd name="T41" fmla="*/ 13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6" h="247">
                    <a:moveTo>
                      <a:pt x="234" y="13"/>
                    </a:moveTo>
                    <a:cubicBezTo>
                      <a:pt x="221" y="0"/>
                      <a:pt x="196" y="11"/>
                      <a:pt x="175" y="35"/>
                    </a:cubicBezTo>
                    <a:cubicBezTo>
                      <a:pt x="153" y="60"/>
                      <a:pt x="153" y="60"/>
                      <a:pt x="153" y="60"/>
                    </a:cubicBezTo>
                    <a:cubicBezTo>
                      <a:pt x="24" y="36"/>
                      <a:pt x="24" y="36"/>
                      <a:pt x="24" y="36"/>
                    </a:cubicBezTo>
                    <a:cubicBezTo>
                      <a:pt x="5" y="55"/>
                      <a:pt x="5" y="55"/>
                      <a:pt x="5" y="55"/>
                    </a:cubicBezTo>
                    <a:cubicBezTo>
                      <a:pt x="107" y="109"/>
                      <a:pt x="107" y="109"/>
                      <a:pt x="107" y="109"/>
                    </a:cubicBezTo>
                    <a:cubicBezTo>
                      <a:pt x="65" y="159"/>
                      <a:pt x="65" y="159"/>
                      <a:pt x="65" y="159"/>
                    </a:cubicBezTo>
                    <a:cubicBezTo>
                      <a:pt x="61" y="164"/>
                      <a:pt x="57" y="168"/>
                      <a:pt x="54" y="172"/>
                    </a:cubicBezTo>
                    <a:cubicBezTo>
                      <a:pt x="12" y="161"/>
                      <a:pt x="12" y="161"/>
                      <a:pt x="12" y="161"/>
                    </a:cubicBezTo>
                    <a:cubicBezTo>
                      <a:pt x="0" y="173"/>
                      <a:pt x="0" y="173"/>
                      <a:pt x="0" y="173"/>
                    </a:cubicBezTo>
                    <a:cubicBezTo>
                      <a:pt x="47" y="200"/>
                      <a:pt x="47" y="200"/>
                      <a:pt x="47" y="200"/>
                    </a:cubicBezTo>
                    <a:cubicBezTo>
                      <a:pt x="74" y="247"/>
                      <a:pt x="74" y="247"/>
                      <a:pt x="74" y="247"/>
                    </a:cubicBezTo>
                    <a:cubicBezTo>
                      <a:pt x="86" y="235"/>
                      <a:pt x="86" y="235"/>
                      <a:pt x="86" y="235"/>
                    </a:cubicBezTo>
                    <a:cubicBezTo>
                      <a:pt x="75" y="193"/>
                      <a:pt x="75" y="193"/>
                      <a:pt x="75" y="193"/>
                    </a:cubicBezTo>
                    <a:cubicBezTo>
                      <a:pt x="79" y="190"/>
                      <a:pt x="83" y="186"/>
                      <a:pt x="88" y="182"/>
                    </a:cubicBezTo>
                    <a:cubicBezTo>
                      <a:pt x="138" y="140"/>
                      <a:pt x="138" y="140"/>
                      <a:pt x="138" y="140"/>
                    </a:cubicBezTo>
                    <a:cubicBezTo>
                      <a:pt x="192" y="242"/>
                      <a:pt x="192" y="242"/>
                      <a:pt x="192" y="242"/>
                    </a:cubicBezTo>
                    <a:cubicBezTo>
                      <a:pt x="211" y="223"/>
                      <a:pt x="211" y="223"/>
                      <a:pt x="211" y="223"/>
                    </a:cubicBezTo>
                    <a:cubicBezTo>
                      <a:pt x="187" y="94"/>
                      <a:pt x="187" y="94"/>
                      <a:pt x="187" y="94"/>
                    </a:cubicBezTo>
                    <a:cubicBezTo>
                      <a:pt x="212" y="72"/>
                      <a:pt x="212" y="72"/>
                      <a:pt x="212" y="72"/>
                    </a:cubicBezTo>
                    <a:cubicBezTo>
                      <a:pt x="236" y="51"/>
                      <a:pt x="246" y="25"/>
                      <a:pt x="234" y="13"/>
                    </a:cubicBezTo>
                    <a:close/>
                  </a:path>
                </a:pathLst>
              </a:custGeom>
              <a:solidFill>
                <a:schemeClr val="bg1"/>
              </a:solidFill>
              <a:ln>
                <a:noFill/>
              </a:ln>
            </p:spPr>
            <p:txBody>
              <a:bodyPr anchor="ctr"/>
              <a:lstStyle/>
              <a:p>
                <a:pPr algn="ctr"/>
                <a:endParaRPr sz="2400">
                  <a:solidFill>
                    <a:schemeClr val="bg1"/>
                  </a:solidFill>
                  <a:cs typeface="+mn-ea"/>
                  <a:sym typeface="+mn-lt"/>
                </a:endParaRPr>
              </a:p>
            </p:txBody>
          </p:sp>
        </p:grpSp>
      </p:grpSp>
      <p:grpSp>
        <p:nvGrpSpPr>
          <p:cNvPr id="21" name="组合 20">
            <a:extLst>
              <a:ext uri="{FF2B5EF4-FFF2-40B4-BE49-F238E27FC236}">
                <a16:creationId xmlns:a16="http://schemas.microsoft.com/office/drawing/2014/main" id="{088A864A-C347-48B5-98A1-EBF5CFC07F2A}"/>
              </a:ext>
            </a:extLst>
          </p:cNvPr>
          <p:cNvGrpSpPr/>
          <p:nvPr/>
        </p:nvGrpSpPr>
        <p:grpSpPr>
          <a:xfrm>
            <a:off x="2811252" y="1628800"/>
            <a:ext cx="1837621" cy="3978664"/>
            <a:chOff x="2108439" y="1221600"/>
            <a:chExt cx="1378216" cy="2983998"/>
          </a:xfrm>
        </p:grpSpPr>
        <p:sp>
          <p:nvSpPr>
            <p:cNvPr id="22" name="TextBox 15">
              <a:extLst>
                <a:ext uri="{FF2B5EF4-FFF2-40B4-BE49-F238E27FC236}">
                  <a16:creationId xmlns:a16="http://schemas.microsoft.com/office/drawing/2014/main" id="{3A7CD3C7-8558-4561-8A50-AA9A5B588AD7}"/>
                </a:ext>
              </a:extLst>
            </p:cNvPr>
            <p:cNvSpPr txBox="1"/>
            <p:nvPr/>
          </p:nvSpPr>
          <p:spPr>
            <a:xfrm>
              <a:off x="2594607" y="3997849"/>
              <a:ext cx="393377" cy="207749"/>
            </a:xfrm>
            <a:prstGeom prst="rect">
              <a:avLst/>
            </a:prstGeom>
            <a:noFill/>
          </p:spPr>
          <p:txBody>
            <a:bodyPr wrap="none">
              <a:normAutofit fontScale="85000" lnSpcReduction="20000"/>
            </a:bodyPr>
            <a:lstStyle/>
            <a:p>
              <a:r>
                <a:rPr lang="id-ID" sz="1600" b="1" dirty="0">
                  <a:solidFill>
                    <a:schemeClr val="bg1"/>
                  </a:solidFill>
                  <a:cs typeface="+mn-ea"/>
                  <a:sym typeface="+mn-lt"/>
                </a:rPr>
                <a:t>201</a:t>
              </a:r>
              <a:r>
                <a:rPr lang="en-US" sz="1600" b="1" dirty="0">
                  <a:solidFill>
                    <a:schemeClr val="bg1"/>
                  </a:solidFill>
                  <a:cs typeface="+mn-ea"/>
                  <a:sym typeface="+mn-lt"/>
                </a:rPr>
                <a:t>5</a:t>
              </a:r>
              <a:endParaRPr lang="id-ID" sz="1600" b="1" dirty="0">
                <a:solidFill>
                  <a:schemeClr val="bg1"/>
                </a:solidFill>
                <a:cs typeface="+mn-ea"/>
                <a:sym typeface="+mn-lt"/>
              </a:endParaRPr>
            </a:p>
          </p:txBody>
        </p:sp>
        <p:sp>
          <p:nvSpPr>
            <p:cNvPr id="23" name="Oval 18">
              <a:extLst>
                <a:ext uri="{FF2B5EF4-FFF2-40B4-BE49-F238E27FC236}">
                  <a16:creationId xmlns:a16="http://schemas.microsoft.com/office/drawing/2014/main" id="{748D8A46-8863-47BC-BEC6-EAB5877C3722}"/>
                </a:ext>
              </a:extLst>
            </p:cNvPr>
            <p:cNvSpPr/>
            <p:nvPr/>
          </p:nvSpPr>
          <p:spPr>
            <a:xfrm>
              <a:off x="2749593" y="3883295"/>
              <a:ext cx="81000" cy="81000"/>
            </a:xfrm>
            <a:prstGeom prst="ellipse">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24" name="TextBox 26">
              <a:extLst>
                <a:ext uri="{FF2B5EF4-FFF2-40B4-BE49-F238E27FC236}">
                  <a16:creationId xmlns:a16="http://schemas.microsoft.com/office/drawing/2014/main" id="{C29A673D-7264-4C49-8D90-DEF6779F1A66}"/>
                </a:ext>
              </a:extLst>
            </p:cNvPr>
            <p:cNvSpPr txBox="1"/>
            <p:nvPr/>
          </p:nvSpPr>
          <p:spPr>
            <a:xfrm>
              <a:off x="2324343" y="1956356"/>
              <a:ext cx="946413" cy="230833"/>
            </a:xfrm>
            <a:prstGeom prst="rect">
              <a:avLst/>
            </a:prstGeom>
            <a:noFill/>
          </p:spPr>
          <p:txBody>
            <a:bodyPr wrap="none">
              <a:normAutofit fontScale="85000" lnSpcReduction="20000"/>
            </a:bodyPr>
            <a:lstStyle/>
            <a:p>
              <a:pPr algn="ctr"/>
              <a:r>
                <a:rPr lang="zh-CN" altLang="en-US" sz="1867" b="1">
                  <a:solidFill>
                    <a:schemeClr val="bg1"/>
                  </a:solidFill>
                  <a:cs typeface="+mn-ea"/>
                  <a:sym typeface="+mn-lt"/>
                </a:rPr>
                <a:t>标题文本预设</a:t>
              </a:r>
            </a:p>
          </p:txBody>
        </p:sp>
        <p:sp>
          <p:nvSpPr>
            <p:cNvPr id="25" name="TextBox 27">
              <a:extLst>
                <a:ext uri="{FF2B5EF4-FFF2-40B4-BE49-F238E27FC236}">
                  <a16:creationId xmlns:a16="http://schemas.microsoft.com/office/drawing/2014/main" id="{BB9FA373-919F-4729-AFA4-3D1F4FFDA447}"/>
                </a:ext>
              </a:extLst>
            </p:cNvPr>
            <p:cNvSpPr txBox="1"/>
            <p:nvPr/>
          </p:nvSpPr>
          <p:spPr>
            <a:xfrm>
              <a:off x="2108439" y="2125310"/>
              <a:ext cx="1378216" cy="415499"/>
            </a:xfrm>
            <a:prstGeom prst="rect">
              <a:avLst/>
            </a:prstGeom>
            <a:noFill/>
          </p:spPr>
          <p:txBody>
            <a:bodyPr wrap="square">
              <a:normAutofit fontScale="77500" lnSpcReduction="20000"/>
            </a:bodyPr>
            <a:lstStyle/>
            <a:p>
              <a:pPr algn="ctr">
                <a:lnSpc>
                  <a:spcPct val="120000"/>
                </a:lnSpc>
              </a:pPr>
              <a:r>
                <a:rPr lang="zh-CN" altLang="en-US" sz="1333">
                  <a:solidFill>
                    <a:schemeClr val="bg1"/>
                  </a:solidFill>
                  <a:cs typeface="+mn-ea"/>
                  <a:sym typeface="+mn-lt"/>
                </a:rPr>
                <a:t>此部分内容作为文字排版占位显示（建议使用主题字体）</a:t>
              </a:r>
            </a:p>
          </p:txBody>
        </p:sp>
        <p:cxnSp>
          <p:nvCxnSpPr>
            <p:cNvPr id="26" name="Straight Connector 28">
              <a:extLst>
                <a:ext uri="{FF2B5EF4-FFF2-40B4-BE49-F238E27FC236}">
                  <a16:creationId xmlns:a16="http://schemas.microsoft.com/office/drawing/2014/main" id="{00960933-0E37-4EEC-B5CA-6044B5780726}"/>
                </a:ext>
              </a:extLst>
            </p:cNvPr>
            <p:cNvCxnSpPr/>
            <p:nvPr/>
          </p:nvCxnSpPr>
          <p:spPr>
            <a:xfrm flipV="1">
              <a:off x="2797547" y="2603383"/>
              <a:ext cx="0" cy="1242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27" name="Straight Connector 29">
              <a:extLst>
                <a:ext uri="{FF2B5EF4-FFF2-40B4-BE49-F238E27FC236}">
                  <a16:creationId xmlns:a16="http://schemas.microsoft.com/office/drawing/2014/main" id="{C987FBEB-9F7D-4CE5-9B2E-625E29E8BAC1}"/>
                </a:ext>
              </a:extLst>
            </p:cNvPr>
            <p:cNvCxnSpPr/>
            <p:nvPr/>
          </p:nvCxnSpPr>
          <p:spPr>
            <a:xfrm flipV="1">
              <a:off x="2790093" y="1663462"/>
              <a:ext cx="0" cy="297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28" name="Group 30">
              <a:extLst>
                <a:ext uri="{FF2B5EF4-FFF2-40B4-BE49-F238E27FC236}">
                  <a16:creationId xmlns:a16="http://schemas.microsoft.com/office/drawing/2014/main" id="{17055657-4EA8-409D-BFB8-9026452F5431}"/>
                </a:ext>
              </a:extLst>
            </p:cNvPr>
            <p:cNvGrpSpPr/>
            <p:nvPr/>
          </p:nvGrpSpPr>
          <p:grpSpPr>
            <a:xfrm>
              <a:off x="2595047" y="1221600"/>
              <a:ext cx="405000" cy="405000"/>
              <a:chOff x="3450124" y="2009775"/>
              <a:chExt cx="540000" cy="540000"/>
            </a:xfrm>
          </p:grpSpPr>
          <p:sp>
            <p:nvSpPr>
              <p:cNvPr id="29" name="Oval 63">
                <a:extLst>
                  <a:ext uri="{FF2B5EF4-FFF2-40B4-BE49-F238E27FC236}">
                    <a16:creationId xmlns:a16="http://schemas.microsoft.com/office/drawing/2014/main" id="{D0FF0B9A-6168-4E51-A182-B3682ABD7E0E}"/>
                  </a:ext>
                </a:extLst>
              </p:cNvPr>
              <p:cNvSpPr/>
              <p:nvPr/>
            </p:nvSpPr>
            <p:spPr>
              <a:xfrm>
                <a:off x="3450124" y="2009775"/>
                <a:ext cx="540000" cy="540000"/>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grpSp>
            <p:nvGrpSpPr>
              <p:cNvPr id="30" name="Group 64">
                <a:extLst>
                  <a:ext uri="{FF2B5EF4-FFF2-40B4-BE49-F238E27FC236}">
                    <a16:creationId xmlns:a16="http://schemas.microsoft.com/office/drawing/2014/main" id="{9ADD1660-2AA1-4F75-BB4D-E19150BA417A}"/>
                  </a:ext>
                </a:extLst>
              </p:cNvPr>
              <p:cNvGrpSpPr/>
              <p:nvPr/>
            </p:nvGrpSpPr>
            <p:grpSpPr>
              <a:xfrm>
                <a:off x="3567882" y="2071853"/>
                <a:ext cx="304483" cy="415884"/>
                <a:chOff x="5772150" y="2981325"/>
                <a:chExt cx="650875" cy="889001"/>
              </a:xfrm>
              <a:solidFill>
                <a:schemeClr val="bg1"/>
              </a:solidFill>
            </p:grpSpPr>
            <p:sp>
              <p:nvSpPr>
                <p:cNvPr id="31" name="Rectangle 65">
                  <a:extLst>
                    <a:ext uri="{FF2B5EF4-FFF2-40B4-BE49-F238E27FC236}">
                      <a16:creationId xmlns:a16="http://schemas.microsoft.com/office/drawing/2014/main" id="{0C75C5B5-D720-4229-8802-7248FD62609A}"/>
                    </a:ext>
                  </a:extLst>
                </p:cNvPr>
                <p:cNvSpPr>
                  <a:spLocks/>
                </p:cNvSpPr>
                <p:nvPr/>
              </p:nvSpPr>
              <p:spPr bwMode="auto">
                <a:xfrm>
                  <a:off x="5875338" y="3159125"/>
                  <a:ext cx="14605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2400">
                    <a:solidFill>
                      <a:schemeClr val="bg1"/>
                    </a:solidFill>
                    <a:cs typeface="+mn-ea"/>
                    <a:sym typeface="+mn-lt"/>
                  </a:endParaRPr>
                </a:p>
              </p:txBody>
            </p:sp>
            <p:sp>
              <p:nvSpPr>
                <p:cNvPr id="32" name="Rectangle 66">
                  <a:extLst>
                    <a:ext uri="{FF2B5EF4-FFF2-40B4-BE49-F238E27FC236}">
                      <a16:creationId xmlns:a16="http://schemas.microsoft.com/office/drawing/2014/main" id="{C0733744-0468-449E-8FE1-120CFC76DB17}"/>
                    </a:ext>
                  </a:extLst>
                </p:cNvPr>
                <p:cNvSpPr>
                  <a:spLocks/>
                </p:cNvSpPr>
                <p:nvPr/>
              </p:nvSpPr>
              <p:spPr bwMode="auto">
                <a:xfrm>
                  <a:off x="5875338" y="3375025"/>
                  <a:ext cx="368300"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2400">
                    <a:solidFill>
                      <a:schemeClr val="bg1"/>
                    </a:solidFill>
                    <a:cs typeface="+mn-ea"/>
                    <a:sym typeface="+mn-lt"/>
                  </a:endParaRPr>
                </a:p>
              </p:txBody>
            </p:sp>
            <p:sp>
              <p:nvSpPr>
                <p:cNvPr id="33" name="Rectangle 67">
                  <a:extLst>
                    <a:ext uri="{FF2B5EF4-FFF2-40B4-BE49-F238E27FC236}">
                      <a16:creationId xmlns:a16="http://schemas.microsoft.com/office/drawing/2014/main" id="{AE68F104-F5C9-4760-8930-2B375A6CDB61}"/>
                    </a:ext>
                  </a:extLst>
                </p:cNvPr>
                <p:cNvSpPr>
                  <a:spLocks/>
                </p:cNvSpPr>
                <p:nvPr/>
              </p:nvSpPr>
              <p:spPr bwMode="auto">
                <a:xfrm>
                  <a:off x="5875338" y="3470275"/>
                  <a:ext cx="368300"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2400">
                    <a:solidFill>
                      <a:schemeClr val="bg1"/>
                    </a:solidFill>
                    <a:cs typeface="+mn-ea"/>
                    <a:sym typeface="+mn-lt"/>
                  </a:endParaRPr>
                </a:p>
              </p:txBody>
            </p:sp>
            <p:sp>
              <p:nvSpPr>
                <p:cNvPr id="34" name="Rectangle 68">
                  <a:extLst>
                    <a:ext uri="{FF2B5EF4-FFF2-40B4-BE49-F238E27FC236}">
                      <a16:creationId xmlns:a16="http://schemas.microsoft.com/office/drawing/2014/main" id="{C3FD2846-2051-4CE4-A18F-2404ADDB5E64}"/>
                    </a:ext>
                  </a:extLst>
                </p:cNvPr>
                <p:cNvSpPr>
                  <a:spLocks/>
                </p:cNvSpPr>
                <p:nvPr/>
              </p:nvSpPr>
              <p:spPr bwMode="auto">
                <a:xfrm>
                  <a:off x="5875338" y="3565525"/>
                  <a:ext cx="20637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sz="2400">
                    <a:solidFill>
                      <a:schemeClr val="bg1"/>
                    </a:solidFill>
                    <a:cs typeface="+mn-ea"/>
                    <a:sym typeface="+mn-lt"/>
                  </a:endParaRPr>
                </a:p>
              </p:txBody>
            </p:sp>
            <p:sp>
              <p:nvSpPr>
                <p:cNvPr id="35" name="Freeform: Shape 69">
                  <a:extLst>
                    <a:ext uri="{FF2B5EF4-FFF2-40B4-BE49-F238E27FC236}">
                      <a16:creationId xmlns:a16="http://schemas.microsoft.com/office/drawing/2014/main" id="{1E4316F2-27C1-4FFD-B105-4302EC254614}"/>
                    </a:ext>
                  </a:extLst>
                </p:cNvPr>
                <p:cNvSpPr>
                  <a:spLocks/>
                </p:cNvSpPr>
                <p:nvPr/>
              </p:nvSpPr>
              <p:spPr bwMode="auto">
                <a:xfrm>
                  <a:off x="5772150" y="2981325"/>
                  <a:ext cx="650875" cy="835025"/>
                </a:xfrm>
                <a:custGeom>
                  <a:avLst/>
                  <a:gdLst>
                    <a:gd name="T0" fmla="*/ 87 w 170"/>
                    <a:gd name="T1" fmla="*/ 0 h 220"/>
                    <a:gd name="T2" fmla="*/ 34 w 170"/>
                    <a:gd name="T3" fmla="*/ 0 h 220"/>
                    <a:gd name="T4" fmla="*/ 0 w 170"/>
                    <a:gd name="T5" fmla="*/ 34 h 220"/>
                    <a:gd name="T6" fmla="*/ 0 w 170"/>
                    <a:gd name="T7" fmla="*/ 185 h 220"/>
                    <a:gd name="T8" fmla="*/ 34 w 170"/>
                    <a:gd name="T9" fmla="*/ 220 h 220"/>
                    <a:gd name="T10" fmla="*/ 91 w 170"/>
                    <a:gd name="T11" fmla="*/ 220 h 220"/>
                    <a:gd name="T12" fmla="*/ 91 w 170"/>
                    <a:gd name="T13" fmla="*/ 203 h 220"/>
                    <a:gd name="T14" fmla="*/ 34 w 170"/>
                    <a:gd name="T15" fmla="*/ 203 h 220"/>
                    <a:gd name="T16" fmla="*/ 16 w 170"/>
                    <a:gd name="T17" fmla="*/ 185 h 220"/>
                    <a:gd name="T18" fmla="*/ 16 w 170"/>
                    <a:gd name="T19" fmla="*/ 34 h 220"/>
                    <a:gd name="T20" fmla="*/ 34 w 170"/>
                    <a:gd name="T21" fmla="*/ 16 h 220"/>
                    <a:gd name="T22" fmla="*/ 79 w 170"/>
                    <a:gd name="T23" fmla="*/ 16 h 220"/>
                    <a:gd name="T24" fmla="*/ 79 w 170"/>
                    <a:gd name="T25" fmla="*/ 67 h 220"/>
                    <a:gd name="T26" fmla="*/ 105 w 170"/>
                    <a:gd name="T27" fmla="*/ 93 h 220"/>
                    <a:gd name="T28" fmla="*/ 154 w 170"/>
                    <a:gd name="T29" fmla="*/ 93 h 220"/>
                    <a:gd name="T30" fmla="*/ 154 w 170"/>
                    <a:gd name="T31" fmla="*/ 185 h 220"/>
                    <a:gd name="T32" fmla="*/ 143 w 170"/>
                    <a:gd name="T33" fmla="*/ 202 h 220"/>
                    <a:gd name="T34" fmla="*/ 143 w 170"/>
                    <a:gd name="T35" fmla="*/ 219 h 220"/>
                    <a:gd name="T36" fmla="*/ 170 w 170"/>
                    <a:gd name="T37" fmla="*/ 185 h 220"/>
                    <a:gd name="T38" fmla="*/ 170 w 170"/>
                    <a:gd name="T39" fmla="*/ 83 h 220"/>
                    <a:gd name="T40" fmla="*/ 87 w 170"/>
                    <a:gd name="T41"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0" h="220">
                      <a:moveTo>
                        <a:pt x="87" y="0"/>
                      </a:moveTo>
                      <a:cubicBezTo>
                        <a:pt x="34" y="0"/>
                        <a:pt x="34" y="0"/>
                        <a:pt x="34" y="0"/>
                      </a:cubicBezTo>
                      <a:cubicBezTo>
                        <a:pt x="15" y="0"/>
                        <a:pt x="0" y="15"/>
                        <a:pt x="0" y="34"/>
                      </a:cubicBezTo>
                      <a:cubicBezTo>
                        <a:pt x="0" y="185"/>
                        <a:pt x="0" y="185"/>
                        <a:pt x="0" y="185"/>
                      </a:cubicBezTo>
                      <a:cubicBezTo>
                        <a:pt x="0" y="204"/>
                        <a:pt x="15" y="220"/>
                        <a:pt x="34" y="220"/>
                      </a:cubicBezTo>
                      <a:cubicBezTo>
                        <a:pt x="91" y="220"/>
                        <a:pt x="91" y="220"/>
                        <a:pt x="91" y="220"/>
                      </a:cubicBezTo>
                      <a:cubicBezTo>
                        <a:pt x="91" y="203"/>
                        <a:pt x="91" y="203"/>
                        <a:pt x="91" y="203"/>
                      </a:cubicBezTo>
                      <a:cubicBezTo>
                        <a:pt x="34" y="203"/>
                        <a:pt x="34" y="203"/>
                        <a:pt x="34" y="203"/>
                      </a:cubicBezTo>
                      <a:cubicBezTo>
                        <a:pt x="24" y="203"/>
                        <a:pt x="16" y="195"/>
                        <a:pt x="16" y="185"/>
                      </a:cubicBezTo>
                      <a:cubicBezTo>
                        <a:pt x="16" y="34"/>
                        <a:pt x="16" y="34"/>
                        <a:pt x="16" y="34"/>
                      </a:cubicBezTo>
                      <a:cubicBezTo>
                        <a:pt x="16" y="24"/>
                        <a:pt x="24" y="16"/>
                        <a:pt x="34" y="16"/>
                      </a:cubicBezTo>
                      <a:cubicBezTo>
                        <a:pt x="79" y="16"/>
                        <a:pt x="79" y="16"/>
                        <a:pt x="79" y="16"/>
                      </a:cubicBezTo>
                      <a:cubicBezTo>
                        <a:pt x="79" y="67"/>
                        <a:pt x="79" y="67"/>
                        <a:pt x="79" y="67"/>
                      </a:cubicBezTo>
                      <a:cubicBezTo>
                        <a:pt x="79" y="81"/>
                        <a:pt x="90" y="93"/>
                        <a:pt x="105" y="93"/>
                      </a:cubicBezTo>
                      <a:cubicBezTo>
                        <a:pt x="154" y="93"/>
                        <a:pt x="154" y="93"/>
                        <a:pt x="154" y="93"/>
                      </a:cubicBezTo>
                      <a:cubicBezTo>
                        <a:pt x="154" y="185"/>
                        <a:pt x="154" y="185"/>
                        <a:pt x="154" y="185"/>
                      </a:cubicBezTo>
                      <a:cubicBezTo>
                        <a:pt x="154" y="193"/>
                        <a:pt x="149" y="199"/>
                        <a:pt x="143" y="202"/>
                      </a:cubicBezTo>
                      <a:cubicBezTo>
                        <a:pt x="143" y="219"/>
                        <a:pt x="143" y="219"/>
                        <a:pt x="143" y="219"/>
                      </a:cubicBezTo>
                      <a:cubicBezTo>
                        <a:pt x="158" y="216"/>
                        <a:pt x="170" y="202"/>
                        <a:pt x="170" y="185"/>
                      </a:cubicBezTo>
                      <a:cubicBezTo>
                        <a:pt x="170" y="83"/>
                        <a:pt x="170" y="83"/>
                        <a:pt x="170" y="83"/>
                      </a:cubicBezTo>
                      <a:lnTo>
                        <a:pt x="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2400">
                    <a:solidFill>
                      <a:schemeClr val="bg1"/>
                    </a:solidFill>
                    <a:cs typeface="+mn-ea"/>
                    <a:sym typeface="+mn-lt"/>
                  </a:endParaRPr>
                </a:p>
              </p:txBody>
            </p:sp>
            <p:sp>
              <p:nvSpPr>
                <p:cNvPr id="36" name="Freeform: Shape 70">
                  <a:extLst>
                    <a:ext uri="{FF2B5EF4-FFF2-40B4-BE49-F238E27FC236}">
                      <a16:creationId xmlns:a16="http://schemas.microsoft.com/office/drawing/2014/main" id="{AD68319F-07A2-4785-A867-2CF5180B64C3}"/>
                    </a:ext>
                  </a:extLst>
                </p:cNvPr>
                <p:cNvSpPr>
                  <a:spLocks/>
                </p:cNvSpPr>
                <p:nvPr/>
              </p:nvSpPr>
              <p:spPr bwMode="auto">
                <a:xfrm>
                  <a:off x="6154738" y="3744913"/>
                  <a:ext cx="130175" cy="125413"/>
                </a:xfrm>
                <a:custGeom>
                  <a:avLst/>
                  <a:gdLst>
                    <a:gd name="T0" fmla="*/ 32 w 34"/>
                    <a:gd name="T1" fmla="*/ 0 h 33"/>
                    <a:gd name="T2" fmla="*/ 31 w 34"/>
                    <a:gd name="T3" fmla="*/ 2 h 33"/>
                    <a:gd name="T4" fmla="*/ 26 w 34"/>
                    <a:gd name="T5" fmla="*/ 7 h 33"/>
                    <a:gd name="T6" fmla="*/ 24 w 34"/>
                    <a:gd name="T7" fmla="*/ 8 h 33"/>
                    <a:gd name="T8" fmla="*/ 19 w 34"/>
                    <a:gd name="T9" fmla="*/ 6 h 33"/>
                    <a:gd name="T10" fmla="*/ 17 w 34"/>
                    <a:gd name="T11" fmla="*/ 5 h 33"/>
                    <a:gd name="T12" fmla="*/ 16 w 34"/>
                    <a:gd name="T13" fmla="*/ 6 h 33"/>
                    <a:gd name="T14" fmla="*/ 10 w 34"/>
                    <a:gd name="T15" fmla="*/ 8 h 33"/>
                    <a:gd name="T16" fmla="*/ 10 w 34"/>
                    <a:gd name="T17" fmla="*/ 8 h 33"/>
                    <a:gd name="T18" fmla="*/ 8 w 34"/>
                    <a:gd name="T19" fmla="*/ 7 h 33"/>
                    <a:gd name="T20" fmla="*/ 3 w 34"/>
                    <a:gd name="T21" fmla="*/ 2 h 33"/>
                    <a:gd name="T22" fmla="*/ 2 w 34"/>
                    <a:gd name="T23" fmla="*/ 0 h 33"/>
                    <a:gd name="T24" fmla="*/ 1 w 34"/>
                    <a:gd name="T25" fmla="*/ 0 h 33"/>
                    <a:gd name="T26" fmla="*/ 0 w 34"/>
                    <a:gd name="T27" fmla="*/ 0 h 33"/>
                    <a:gd name="T28" fmla="*/ 0 w 34"/>
                    <a:gd name="T29" fmla="*/ 33 h 33"/>
                    <a:gd name="T30" fmla="*/ 17 w 34"/>
                    <a:gd name="T31" fmla="*/ 21 h 33"/>
                    <a:gd name="T32" fmla="*/ 34 w 34"/>
                    <a:gd name="T33" fmla="*/ 33 h 33"/>
                    <a:gd name="T34" fmla="*/ 34 w 34"/>
                    <a:gd name="T35" fmla="*/ 0 h 33"/>
                    <a:gd name="T36" fmla="*/ 34 w 34"/>
                    <a:gd name="T37" fmla="*/ 0 h 33"/>
                    <a:gd name="T38" fmla="*/ 32 w 34"/>
                    <a:gd name="T3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33">
                      <a:moveTo>
                        <a:pt x="32" y="0"/>
                      </a:moveTo>
                      <a:cubicBezTo>
                        <a:pt x="32" y="1"/>
                        <a:pt x="31" y="1"/>
                        <a:pt x="31" y="2"/>
                      </a:cubicBezTo>
                      <a:cubicBezTo>
                        <a:pt x="30" y="4"/>
                        <a:pt x="29" y="6"/>
                        <a:pt x="26" y="7"/>
                      </a:cubicBezTo>
                      <a:cubicBezTo>
                        <a:pt x="25" y="7"/>
                        <a:pt x="25" y="8"/>
                        <a:pt x="24" y="8"/>
                      </a:cubicBezTo>
                      <a:cubicBezTo>
                        <a:pt x="22" y="8"/>
                        <a:pt x="20" y="7"/>
                        <a:pt x="19" y="6"/>
                      </a:cubicBezTo>
                      <a:cubicBezTo>
                        <a:pt x="18" y="6"/>
                        <a:pt x="17" y="5"/>
                        <a:pt x="17" y="5"/>
                      </a:cubicBezTo>
                      <a:cubicBezTo>
                        <a:pt x="17" y="5"/>
                        <a:pt x="16" y="6"/>
                        <a:pt x="16" y="6"/>
                      </a:cubicBezTo>
                      <a:cubicBezTo>
                        <a:pt x="14" y="7"/>
                        <a:pt x="12" y="8"/>
                        <a:pt x="10" y="8"/>
                      </a:cubicBezTo>
                      <a:cubicBezTo>
                        <a:pt x="10" y="8"/>
                        <a:pt x="10" y="8"/>
                        <a:pt x="10" y="8"/>
                      </a:cubicBezTo>
                      <a:cubicBezTo>
                        <a:pt x="9" y="8"/>
                        <a:pt x="9" y="7"/>
                        <a:pt x="8" y="7"/>
                      </a:cubicBezTo>
                      <a:cubicBezTo>
                        <a:pt x="5" y="6"/>
                        <a:pt x="4" y="4"/>
                        <a:pt x="3" y="2"/>
                      </a:cubicBezTo>
                      <a:cubicBezTo>
                        <a:pt x="3" y="1"/>
                        <a:pt x="2" y="1"/>
                        <a:pt x="2" y="0"/>
                      </a:cubicBezTo>
                      <a:cubicBezTo>
                        <a:pt x="2" y="0"/>
                        <a:pt x="1" y="0"/>
                        <a:pt x="1" y="0"/>
                      </a:cubicBezTo>
                      <a:cubicBezTo>
                        <a:pt x="1" y="0"/>
                        <a:pt x="0" y="0"/>
                        <a:pt x="0" y="0"/>
                      </a:cubicBezTo>
                      <a:cubicBezTo>
                        <a:pt x="0" y="33"/>
                        <a:pt x="0" y="33"/>
                        <a:pt x="0" y="33"/>
                      </a:cubicBezTo>
                      <a:cubicBezTo>
                        <a:pt x="17" y="21"/>
                        <a:pt x="17" y="21"/>
                        <a:pt x="17" y="21"/>
                      </a:cubicBezTo>
                      <a:cubicBezTo>
                        <a:pt x="34" y="33"/>
                        <a:pt x="34" y="33"/>
                        <a:pt x="34" y="33"/>
                      </a:cubicBezTo>
                      <a:cubicBezTo>
                        <a:pt x="34" y="0"/>
                        <a:pt x="34" y="0"/>
                        <a:pt x="34" y="0"/>
                      </a:cubicBezTo>
                      <a:cubicBezTo>
                        <a:pt x="34" y="0"/>
                        <a:pt x="34" y="0"/>
                        <a:pt x="34" y="0"/>
                      </a:cubicBezTo>
                      <a:cubicBezTo>
                        <a:pt x="33" y="0"/>
                        <a:pt x="32" y="0"/>
                        <a:pt x="3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2400">
                    <a:solidFill>
                      <a:schemeClr val="bg1"/>
                    </a:solidFill>
                    <a:cs typeface="+mn-ea"/>
                    <a:sym typeface="+mn-lt"/>
                  </a:endParaRPr>
                </a:p>
              </p:txBody>
            </p:sp>
            <p:sp>
              <p:nvSpPr>
                <p:cNvPr id="37" name="Oval 71">
                  <a:extLst>
                    <a:ext uri="{FF2B5EF4-FFF2-40B4-BE49-F238E27FC236}">
                      <a16:creationId xmlns:a16="http://schemas.microsoft.com/office/drawing/2014/main" id="{C882740D-6C71-4E4F-AEDB-B7A7F7C383B2}"/>
                    </a:ext>
                  </a:extLst>
                </p:cNvPr>
                <p:cNvSpPr>
                  <a:spLocks/>
                </p:cNvSpPr>
                <p:nvPr/>
              </p:nvSpPr>
              <p:spPr bwMode="auto">
                <a:xfrm>
                  <a:off x="6178550" y="3625850"/>
                  <a:ext cx="84138" cy="809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2400">
                    <a:solidFill>
                      <a:schemeClr val="bg1"/>
                    </a:solidFill>
                    <a:cs typeface="+mn-ea"/>
                    <a:sym typeface="+mn-lt"/>
                  </a:endParaRPr>
                </a:p>
              </p:txBody>
            </p:sp>
            <p:sp>
              <p:nvSpPr>
                <p:cNvPr id="38" name="Freeform: Shape 72">
                  <a:extLst>
                    <a:ext uri="{FF2B5EF4-FFF2-40B4-BE49-F238E27FC236}">
                      <a16:creationId xmlns:a16="http://schemas.microsoft.com/office/drawing/2014/main" id="{9B3D0E8C-8B59-43CC-8664-7A4D9936B769}"/>
                    </a:ext>
                  </a:extLst>
                </p:cNvPr>
                <p:cNvSpPr>
                  <a:spLocks/>
                </p:cNvSpPr>
                <p:nvPr/>
              </p:nvSpPr>
              <p:spPr bwMode="auto">
                <a:xfrm>
                  <a:off x="6127750" y="3573463"/>
                  <a:ext cx="187325" cy="185738"/>
                </a:xfrm>
                <a:custGeom>
                  <a:avLst/>
                  <a:gdLst>
                    <a:gd name="T0" fmla="*/ 44 w 49"/>
                    <a:gd name="T1" fmla="*/ 18 h 49"/>
                    <a:gd name="T2" fmla="*/ 44 w 49"/>
                    <a:gd name="T3" fmla="*/ 10 h 49"/>
                    <a:gd name="T4" fmla="*/ 36 w 49"/>
                    <a:gd name="T5" fmla="*/ 7 h 49"/>
                    <a:gd name="T6" fmla="*/ 32 w 49"/>
                    <a:gd name="T7" fmla="*/ 1 h 49"/>
                    <a:gd name="T8" fmla="*/ 24 w 49"/>
                    <a:gd name="T9" fmla="*/ 3 h 49"/>
                    <a:gd name="T10" fmla="*/ 16 w 49"/>
                    <a:gd name="T11" fmla="*/ 1 h 49"/>
                    <a:gd name="T12" fmla="*/ 12 w 49"/>
                    <a:gd name="T13" fmla="*/ 7 h 49"/>
                    <a:gd name="T14" fmla="*/ 4 w 49"/>
                    <a:gd name="T15" fmla="*/ 10 h 49"/>
                    <a:gd name="T16" fmla="*/ 4 w 49"/>
                    <a:gd name="T17" fmla="*/ 18 h 49"/>
                    <a:gd name="T18" fmla="*/ 0 w 49"/>
                    <a:gd name="T19" fmla="*/ 24 h 49"/>
                    <a:gd name="T20" fmla="*/ 4 w 49"/>
                    <a:gd name="T21" fmla="*/ 31 h 49"/>
                    <a:gd name="T22" fmla="*/ 4 w 49"/>
                    <a:gd name="T23" fmla="*/ 39 h 49"/>
                    <a:gd name="T24" fmla="*/ 12 w 49"/>
                    <a:gd name="T25" fmla="*/ 41 h 49"/>
                    <a:gd name="T26" fmla="*/ 16 w 49"/>
                    <a:gd name="T27" fmla="*/ 48 h 49"/>
                    <a:gd name="T28" fmla="*/ 24 w 49"/>
                    <a:gd name="T29" fmla="*/ 45 h 49"/>
                    <a:gd name="T30" fmla="*/ 32 w 49"/>
                    <a:gd name="T31" fmla="*/ 48 h 49"/>
                    <a:gd name="T32" fmla="*/ 36 w 49"/>
                    <a:gd name="T33" fmla="*/ 41 h 49"/>
                    <a:gd name="T34" fmla="*/ 44 w 49"/>
                    <a:gd name="T35" fmla="*/ 39 h 49"/>
                    <a:gd name="T36" fmla="*/ 44 w 49"/>
                    <a:gd name="T37" fmla="*/ 31 h 49"/>
                    <a:gd name="T38" fmla="*/ 49 w 49"/>
                    <a:gd name="T39" fmla="*/ 24 h 49"/>
                    <a:gd name="T40" fmla="*/ 44 w 49"/>
                    <a:gd name="T41" fmla="*/ 18 h 49"/>
                    <a:gd name="T42" fmla="*/ 24 w 49"/>
                    <a:gd name="T43" fmla="*/ 37 h 49"/>
                    <a:gd name="T44" fmla="*/ 11 w 49"/>
                    <a:gd name="T45" fmla="*/ 24 h 49"/>
                    <a:gd name="T46" fmla="*/ 24 w 49"/>
                    <a:gd name="T47" fmla="*/ 12 h 49"/>
                    <a:gd name="T48" fmla="*/ 37 w 49"/>
                    <a:gd name="T49" fmla="*/ 24 h 49"/>
                    <a:gd name="T50" fmla="*/ 24 w 49"/>
                    <a:gd name="T51" fmla="*/ 3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 h="49">
                      <a:moveTo>
                        <a:pt x="44" y="18"/>
                      </a:moveTo>
                      <a:cubicBezTo>
                        <a:pt x="43" y="16"/>
                        <a:pt x="45" y="12"/>
                        <a:pt x="44" y="10"/>
                      </a:cubicBezTo>
                      <a:cubicBezTo>
                        <a:pt x="42" y="8"/>
                        <a:pt x="38" y="9"/>
                        <a:pt x="36" y="7"/>
                      </a:cubicBezTo>
                      <a:cubicBezTo>
                        <a:pt x="34" y="6"/>
                        <a:pt x="34" y="2"/>
                        <a:pt x="32" y="1"/>
                      </a:cubicBezTo>
                      <a:cubicBezTo>
                        <a:pt x="29" y="0"/>
                        <a:pt x="27" y="3"/>
                        <a:pt x="24" y="3"/>
                      </a:cubicBezTo>
                      <a:cubicBezTo>
                        <a:pt x="22" y="3"/>
                        <a:pt x="19" y="0"/>
                        <a:pt x="16" y="1"/>
                      </a:cubicBezTo>
                      <a:cubicBezTo>
                        <a:pt x="14" y="2"/>
                        <a:pt x="14" y="6"/>
                        <a:pt x="12" y="7"/>
                      </a:cubicBezTo>
                      <a:cubicBezTo>
                        <a:pt x="10" y="9"/>
                        <a:pt x="6" y="8"/>
                        <a:pt x="4" y="10"/>
                      </a:cubicBezTo>
                      <a:cubicBezTo>
                        <a:pt x="3" y="12"/>
                        <a:pt x="5" y="16"/>
                        <a:pt x="4" y="18"/>
                      </a:cubicBezTo>
                      <a:cubicBezTo>
                        <a:pt x="3" y="20"/>
                        <a:pt x="0" y="22"/>
                        <a:pt x="0" y="24"/>
                      </a:cubicBezTo>
                      <a:cubicBezTo>
                        <a:pt x="0" y="27"/>
                        <a:pt x="3" y="29"/>
                        <a:pt x="4" y="31"/>
                      </a:cubicBezTo>
                      <a:cubicBezTo>
                        <a:pt x="5" y="33"/>
                        <a:pt x="3" y="37"/>
                        <a:pt x="4" y="39"/>
                      </a:cubicBezTo>
                      <a:cubicBezTo>
                        <a:pt x="6" y="41"/>
                        <a:pt x="10" y="40"/>
                        <a:pt x="12" y="41"/>
                      </a:cubicBezTo>
                      <a:cubicBezTo>
                        <a:pt x="14" y="43"/>
                        <a:pt x="14" y="47"/>
                        <a:pt x="16" y="48"/>
                      </a:cubicBezTo>
                      <a:cubicBezTo>
                        <a:pt x="19" y="49"/>
                        <a:pt x="22" y="45"/>
                        <a:pt x="24" y="45"/>
                      </a:cubicBezTo>
                      <a:cubicBezTo>
                        <a:pt x="27" y="45"/>
                        <a:pt x="29" y="49"/>
                        <a:pt x="32" y="48"/>
                      </a:cubicBezTo>
                      <a:cubicBezTo>
                        <a:pt x="34" y="47"/>
                        <a:pt x="34" y="43"/>
                        <a:pt x="36" y="41"/>
                      </a:cubicBezTo>
                      <a:cubicBezTo>
                        <a:pt x="38" y="40"/>
                        <a:pt x="42" y="41"/>
                        <a:pt x="44" y="39"/>
                      </a:cubicBezTo>
                      <a:cubicBezTo>
                        <a:pt x="45" y="37"/>
                        <a:pt x="43" y="33"/>
                        <a:pt x="44" y="31"/>
                      </a:cubicBezTo>
                      <a:cubicBezTo>
                        <a:pt x="45" y="29"/>
                        <a:pt x="49" y="27"/>
                        <a:pt x="49" y="24"/>
                      </a:cubicBezTo>
                      <a:cubicBezTo>
                        <a:pt x="49" y="22"/>
                        <a:pt x="45" y="20"/>
                        <a:pt x="44" y="18"/>
                      </a:cubicBezTo>
                      <a:close/>
                      <a:moveTo>
                        <a:pt x="24" y="37"/>
                      </a:moveTo>
                      <a:cubicBezTo>
                        <a:pt x="17" y="37"/>
                        <a:pt x="11" y="32"/>
                        <a:pt x="11" y="24"/>
                      </a:cubicBezTo>
                      <a:cubicBezTo>
                        <a:pt x="11" y="17"/>
                        <a:pt x="17" y="12"/>
                        <a:pt x="24" y="12"/>
                      </a:cubicBezTo>
                      <a:cubicBezTo>
                        <a:pt x="31" y="12"/>
                        <a:pt x="37" y="17"/>
                        <a:pt x="37" y="24"/>
                      </a:cubicBezTo>
                      <a:cubicBezTo>
                        <a:pt x="37" y="32"/>
                        <a:pt x="31" y="37"/>
                        <a:pt x="24"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2400">
                    <a:solidFill>
                      <a:schemeClr val="bg1"/>
                    </a:solidFill>
                    <a:cs typeface="+mn-ea"/>
                    <a:sym typeface="+mn-lt"/>
                  </a:endParaRPr>
                </a:p>
              </p:txBody>
            </p:sp>
          </p:grpSp>
        </p:grpSp>
      </p:grpSp>
      <p:grpSp>
        <p:nvGrpSpPr>
          <p:cNvPr id="39" name="组合 38">
            <a:extLst>
              <a:ext uri="{FF2B5EF4-FFF2-40B4-BE49-F238E27FC236}">
                <a16:creationId xmlns:a16="http://schemas.microsoft.com/office/drawing/2014/main" id="{04B1D17F-2CFE-4E3F-AEA1-3BA0B9320565}"/>
              </a:ext>
            </a:extLst>
          </p:cNvPr>
          <p:cNvGrpSpPr/>
          <p:nvPr/>
        </p:nvGrpSpPr>
        <p:grpSpPr>
          <a:xfrm>
            <a:off x="4385308" y="2946909"/>
            <a:ext cx="1837621" cy="2660555"/>
            <a:chOff x="3288981" y="2210182"/>
            <a:chExt cx="1378216" cy="1995416"/>
          </a:xfrm>
        </p:grpSpPr>
        <p:sp>
          <p:nvSpPr>
            <p:cNvPr id="40" name="TextBox 14">
              <a:extLst>
                <a:ext uri="{FF2B5EF4-FFF2-40B4-BE49-F238E27FC236}">
                  <a16:creationId xmlns:a16="http://schemas.microsoft.com/office/drawing/2014/main" id="{9D476212-5965-44A5-AE95-6F25A8764DD0}"/>
                </a:ext>
              </a:extLst>
            </p:cNvPr>
            <p:cNvSpPr txBox="1"/>
            <p:nvPr/>
          </p:nvSpPr>
          <p:spPr>
            <a:xfrm>
              <a:off x="3787017" y="3997849"/>
              <a:ext cx="393377" cy="207749"/>
            </a:xfrm>
            <a:prstGeom prst="rect">
              <a:avLst/>
            </a:prstGeom>
            <a:noFill/>
          </p:spPr>
          <p:txBody>
            <a:bodyPr wrap="none">
              <a:normAutofit fontScale="85000" lnSpcReduction="20000"/>
            </a:bodyPr>
            <a:lstStyle/>
            <a:p>
              <a:r>
                <a:rPr lang="id-ID" sz="1600" b="1" dirty="0">
                  <a:solidFill>
                    <a:schemeClr val="bg1"/>
                  </a:solidFill>
                  <a:cs typeface="+mn-ea"/>
                  <a:sym typeface="+mn-lt"/>
                </a:rPr>
                <a:t>201</a:t>
              </a:r>
              <a:r>
                <a:rPr lang="en-US" sz="1600" b="1" dirty="0">
                  <a:solidFill>
                    <a:schemeClr val="bg1"/>
                  </a:solidFill>
                  <a:cs typeface="+mn-ea"/>
                  <a:sym typeface="+mn-lt"/>
                </a:rPr>
                <a:t>6</a:t>
              </a:r>
              <a:endParaRPr lang="id-ID" sz="1600" b="1" dirty="0">
                <a:solidFill>
                  <a:schemeClr val="bg1"/>
                </a:solidFill>
                <a:cs typeface="+mn-ea"/>
                <a:sym typeface="+mn-lt"/>
              </a:endParaRPr>
            </a:p>
          </p:txBody>
        </p:sp>
        <p:sp>
          <p:nvSpPr>
            <p:cNvPr id="41" name="Oval 19">
              <a:extLst>
                <a:ext uri="{FF2B5EF4-FFF2-40B4-BE49-F238E27FC236}">
                  <a16:creationId xmlns:a16="http://schemas.microsoft.com/office/drawing/2014/main" id="{1D5323FA-5BC5-43CF-BF97-899486FB12DF}"/>
                </a:ext>
              </a:extLst>
            </p:cNvPr>
            <p:cNvSpPr/>
            <p:nvPr/>
          </p:nvSpPr>
          <p:spPr>
            <a:xfrm>
              <a:off x="3931183" y="3883295"/>
              <a:ext cx="81000" cy="81000"/>
            </a:xfrm>
            <a:prstGeom prst="ellipse">
              <a:avLst/>
            </a:prstGeom>
            <a:solidFill>
              <a:schemeClr val="accent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42" name="TextBox 31">
              <a:extLst>
                <a:ext uri="{FF2B5EF4-FFF2-40B4-BE49-F238E27FC236}">
                  <a16:creationId xmlns:a16="http://schemas.microsoft.com/office/drawing/2014/main" id="{27DAAE5B-B07A-4D70-8809-814779D07441}"/>
                </a:ext>
              </a:extLst>
            </p:cNvPr>
            <p:cNvSpPr txBox="1"/>
            <p:nvPr/>
          </p:nvSpPr>
          <p:spPr>
            <a:xfrm>
              <a:off x="3504882" y="2919846"/>
              <a:ext cx="946414" cy="230833"/>
            </a:xfrm>
            <a:prstGeom prst="rect">
              <a:avLst/>
            </a:prstGeom>
            <a:noFill/>
          </p:spPr>
          <p:txBody>
            <a:bodyPr wrap="none">
              <a:normAutofit fontScale="85000" lnSpcReduction="20000"/>
            </a:bodyPr>
            <a:lstStyle/>
            <a:p>
              <a:pPr algn="ctr"/>
              <a:r>
                <a:rPr lang="zh-CN" altLang="en-US" sz="1867" b="1">
                  <a:solidFill>
                    <a:schemeClr val="bg1"/>
                  </a:solidFill>
                  <a:cs typeface="+mn-ea"/>
                  <a:sym typeface="+mn-lt"/>
                </a:rPr>
                <a:t>标题文本预设</a:t>
              </a:r>
            </a:p>
          </p:txBody>
        </p:sp>
        <p:sp>
          <p:nvSpPr>
            <p:cNvPr id="43" name="TextBox 32">
              <a:extLst>
                <a:ext uri="{FF2B5EF4-FFF2-40B4-BE49-F238E27FC236}">
                  <a16:creationId xmlns:a16="http://schemas.microsoft.com/office/drawing/2014/main" id="{D1C919BB-C3B5-4E4D-A9ED-EEA210620E38}"/>
                </a:ext>
              </a:extLst>
            </p:cNvPr>
            <p:cNvSpPr txBox="1"/>
            <p:nvPr/>
          </p:nvSpPr>
          <p:spPr>
            <a:xfrm>
              <a:off x="3288981" y="3088800"/>
              <a:ext cx="1378216" cy="415499"/>
            </a:xfrm>
            <a:prstGeom prst="rect">
              <a:avLst/>
            </a:prstGeom>
            <a:noFill/>
          </p:spPr>
          <p:txBody>
            <a:bodyPr wrap="square">
              <a:normAutofit fontScale="77500" lnSpcReduction="20000"/>
            </a:bodyPr>
            <a:lstStyle/>
            <a:p>
              <a:pPr algn="ctr">
                <a:lnSpc>
                  <a:spcPct val="120000"/>
                </a:lnSpc>
              </a:pPr>
              <a:r>
                <a:rPr lang="zh-CN" altLang="en-US" sz="1333">
                  <a:solidFill>
                    <a:schemeClr val="bg1"/>
                  </a:solidFill>
                  <a:cs typeface="+mn-ea"/>
                  <a:sym typeface="+mn-lt"/>
                </a:rPr>
                <a:t>此部分内容作为文字排版占位显示（建议使用主题字体）</a:t>
              </a:r>
            </a:p>
          </p:txBody>
        </p:sp>
        <p:cxnSp>
          <p:nvCxnSpPr>
            <p:cNvPr id="44" name="Straight Connector 33">
              <a:extLst>
                <a:ext uri="{FF2B5EF4-FFF2-40B4-BE49-F238E27FC236}">
                  <a16:creationId xmlns:a16="http://schemas.microsoft.com/office/drawing/2014/main" id="{F3EC622D-7DBF-463C-8522-63E8A3BB4E22}"/>
                </a:ext>
              </a:extLst>
            </p:cNvPr>
            <p:cNvCxnSpPr/>
            <p:nvPr/>
          </p:nvCxnSpPr>
          <p:spPr>
            <a:xfrm flipV="1">
              <a:off x="3978088" y="3551965"/>
              <a:ext cx="0" cy="297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45" name="Straight Connector 34">
              <a:extLst>
                <a:ext uri="{FF2B5EF4-FFF2-40B4-BE49-F238E27FC236}">
                  <a16:creationId xmlns:a16="http://schemas.microsoft.com/office/drawing/2014/main" id="{ACBF26D3-D8EA-4C9C-8475-7FD9605A2243}"/>
                </a:ext>
              </a:extLst>
            </p:cNvPr>
            <p:cNvCxnSpPr/>
            <p:nvPr/>
          </p:nvCxnSpPr>
          <p:spPr>
            <a:xfrm flipV="1">
              <a:off x="3978088" y="2663913"/>
              <a:ext cx="0" cy="243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46" name="Group 39">
              <a:extLst>
                <a:ext uri="{FF2B5EF4-FFF2-40B4-BE49-F238E27FC236}">
                  <a16:creationId xmlns:a16="http://schemas.microsoft.com/office/drawing/2014/main" id="{89CD2A92-6695-4108-B957-BFE1CD61C4EC}"/>
                </a:ext>
              </a:extLst>
            </p:cNvPr>
            <p:cNvGrpSpPr/>
            <p:nvPr/>
          </p:nvGrpSpPr>
          <p:grpSpPr>
            <a:xfrm>
              <a:off x="3779796" y="2210182"/>
              <a:ext cx="405000" cy="405000"/>
              <a:chOff x="5039729" y="3314307"/>
              <a:chExt cx="540000" cy="540000"/>
            </a:xfrm>
          </p:grpSpPr>
          <p:sp>
            <p:nvSpPr>
              <p:cNvPr id="47" name="Oval 61">
                <a:extLst>
                  <a:ext uri="{FF2B5EF4-FFF2-40B4-BE49-F238E27FC236}">
                    <a16:creationId xmlns:a16="http://schemas.microsoft.com/office/drawing/2014/main" id="{A0A3BF76-3A99-457E-96B9-7868D44E38B7}"/>
                  </a:ext>
                </a:extLst>
              </p:cNvPr>
              <p:cNvSpPr/>
              <p:nvPr/>
            </p:nvSpPr>
            <p:spPr>
              <a:xfrm>
                <a:off x="5039729" y="3314307"/>
                <a:ext cx="540000" cy="540000"/>
              </a:xfrm>
              <a:prstGeom prst="ellipse">
                <a:avLst/>
              </a:prstGeom>
              <a:solidFill>
                <a:schemeClr val="accent3"/>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48" name="Freeform: Shape 62">
                <a:extLst>
                  <a:ext uri="{FF2B5EF4-FFF2-40B4-BE49-F238E27FC236}">
                    <a16:creationId xmlns:a16="http://schemas.microsoft.com/office/drawing/2014/main" id="{1C00957A-3083-4CA7-BBCC-509DC3794635}"/>
                  </a:ext>
                </a:extLst>
              </p:cNvPr>
              <p:cNvSpPr>
                <a:spLocks/>
              </p:cNvSpPr>
              <p:nvPr/>
            </p:nvSpPr>
            <p:spPr bwMode="auto">
              <a:xfrm>
                <a:off x="5142973" y="3395648"/>
                <a:ext cx="333512" cy="377319"/>
              </a:xfrm>
              <a:custGeom>
                <a:avLst/>
                <a:gdLst>
                  <a:gd name="T0" fmla="*/ 182 w 193"/>
                  <a:gd name="T1" fmla="*/ 147 h 219"/>
                  <a:gd name="T2" fmla="*/ 175 w 193"/>
                  <a:gd name="T3" fmla="*/ 150 h 219"/>
                  <a:gd name="T4" fmla="*/ 146 w 193"/>
                  <a:gd name="T5" fmla="*/ 110 h 219"/>
                  <a:gd name="T6" fmla="*/ 175 w 193"/>
                  <a:gd name="T7" fmla="*/ 70 h 219"/>
                  <a:gd name="T8" fmla="*/ 182 w 193"/>
                  <a:gd name="T9" fmla="*/ 72 h 219"/>
                  <a:gd name="T10" fmla="*/ 193 w 193"/>
                  <a:gd name="T11" fmla="*/ 60 h 219"/>
                  <a:gd name="T12" fmla="*/ 182 w 193"/>
                  <a:gd name="T13" fmla="*/ 49 h 219"/>
                  <a:gd name="T14" fmla="*/ 170 w 193"/>
                  <a:gd name="T15" fmla="*/ 60 h 219"/>
                  <a:gd name="T16" fmla="*/ 170 w 193"/>
                  <a:gd name="T17" fmla="*/ 62 h 219"/>
                  <a:gd name="T18" fmla="*/ 121 w 193"/>
                  <a:gd name="T19" fmla="*/ 67 h 219"/>
                  <a:gd name="T20" fmla="*/ 101 w 193"/>
                  <a:gd name="T21" fmla="*/ 22 h 219"/>
                  <a:gd name="T22" fmla="*/ 108 w 193"/>
                  <a:gd name="T23" fmla="*/ 12 h 219"/>
                  <a:gd name="T24" fmla="*/ 97 w 193"/>
                  <a:gd name="T25" fmla="*/ 0 h 219"/>
                  <a:gd name="T26" fmla="*/ 85 w 193"/>
                  <a:gd name="T27" fmla="*/ 12 h 219"/>
                  <a:gd name="T28" fmla="*/ 92 w 193"/>
                  <a:gd name="T29" fmla="*/ 22 h 219"/>
                  <a:gd name="T30" fmla="*/ 72 w 193"/>
                  <a:gd name="T31" fmla="*/ 67 h 219"/>
                  <a:gd name="T32" fmla="*/ 23 w 193"/>
                  <a:gd name="T33" fmla="*/ 62 h 219"/>
                  <a:gd name="T34" fmla="*/ 23 w 193"/>
                  <a:gd name="T35" fmla="*/ 60 h 219"/>
                  <a:gd name="T36" fmla="*/ 12 w 193"/>
                  <a:gd name="T37" fmla="*/ 49 h 219"/>
                  <a:gd name="T38" fmla="*/ 0 w 193"/>
                  <a:gd name="T39" fmla="*/ 60 h 219"/>
                  <a:gd name="T40" fmla="*/ 12 w 193"/>
                  <a:gd name="T41" fmla="*/ 72 h 219"/>
                  <a:gd name="T42" fmla="*/ 18 w 193"/>
                  <a:gd name="T43" fmla="*/ 70 h 219"/>
                  <a:gd name="T44" fmla="*/ 48 w 193"/>
                  <a:gd name="T45" fmla="*/ 110 h 219"/>
                  <a:gd name="T46" fmla="*/ 19 w 193"/>
                  <a:gd name="T47" fmla="*/ 150 h 219"/>
                  <a:gd name="T48" fmla="*/ 12 w 193"/>
                  <a:gd name="T49" fmla="*/ 147 h 219"/>
                  <a:gd name="T50" fmla="*/ 0 w 193"/>
                  <a:gd name="T51" fmla="*/ 159 h 219"/>
                  <a:gd name="T52" fmla="*/ 12 w 193"/>
                  <a:gd name="T53" fmla="*/ 170 h 219"/>
                  <a:gd name="T54" fmla="*/ 23 w 193"/>
                  <a:gd name="T55" fmla="*/ 159 h 219"/>
                  <a:gd name="T56" fmla="*/ 23 w 193"/>
                  <a:gd name="T57" fmla="*/ 158 h 219"/>
                  <a:gd name="T58" fmla="*/ 72 w 193"/>
                  <a:gd name="T59" fmla="*/ 152 h 219"/>
                  <a:gd name="T60" fmla="*/ 92 w 193"/>
                  <a:gd name="T61" fmla="*/ 197 h 219"/>
                  <a:gd name="T62" fmla="*/ 85 w 193"/>
                  <a:gd name="T63" fmla="*/ 208 h 219"/>
                  <a:gd name="T64" fmla="*/ 97 w 193"/>
                  <a:gd name="T65" fmla="*/ 219 h 219"/>
                  <a:gd name="T66" fmla="*/ 108 w 193"/>
                  <a:gd name="T67" fmla="*/ 208 h 219"/>
                  <a:gd name="T68" fmla="*/ 101 w 193"/>
                  <a:gd name="T69" fmla="*/ 197 h 219"/>
                  <a:gd name="T70" fmla="*/ 121 w 193"/>
                  <a:gd name="T71" fmla="*/ 152 h 219"/>
                  <a:gd name="T72" fmla="*/ 170 w 193"/>
                  <a:gd name="T73" fmla="*/ 158 h 219"/>
                  <a:gd name="T74" fmla="*/ 170 w 193"/>
                  <a:gd name="T75" fmla="*/ 159 h 219"/>
                  <a:gd name="T76" fmla="*/ 182 w 193"/>
                  <a:gd name="T77" fmla="*/ 170 h 219"/>
                  <a:gd name="T78" fmla="*/ 193 w 193"/>
                  <a:gd name="T79" fmla="*/ 159 h 219"/>
                  <a:gd name="T80" fmla="*/ 182 w 193"/>
                  <a:gd name="T81" fmla="*/ 147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3" h="219">
                    <a:moveTo>
                      <a:pt x="182" y="147"/>
                    </a:moveTo>
                    <a:cubicBezTo>
                      <a:pt x="179" y="147"/>
                      <a:pt x="177" y="148"/>
                      <a:pt x="175" y="150"/>
                    </a:cubicBezTo>
                    <a:cubicBezTo>
                      <a:pt x="146" y="110"/>
                      <a:pt x="146" y="110"/>
                      <a:pt x="146" y="110"/>
                    </a:cubicBezTo>
                    <a:cubicBezTo>
                      <a:pt x="175" y="70"/>
                      <a:pt x="175" y="70"/>
                      <a:pt x="175" y="70"/>
                    </a:cubicBezTo>
                    <a:cubicBezTo>
                      <a:pt x="177" y="71"/>
                      <a:pt x="179" y="72"/>
                      <a:pt x="182" y="72"/>
                    </a:cubicBezTo>
                    <a:cubicBezTo>
                      <a:pt x="188" y="72"/>
                      <a:pt x="193" y="67"/>
                      <a:pt x="193" y="60"/>
                    </a:cubicBezTo>
                    <a:cubicBezTo>
                      <a:pt x="193" y="54"/>
                      <a:pt x="188" y="49"/>
                      <a:pt x="182" y="49"/>
                    </a:cubicBezTo>
                    <a:cubicBezTo>
                      <a:pt x="175" y="49"/>
                      <a:pt x="170" y="54"/>
                      <a:pt x="170" y="60"/>
                    </a:cubicBezTo>
                    <a:cubicBezTo>
                      <a:pt x="170" y="61"/>
                      <a:pt x="170" y="61"/>
                      <a:pt x="170" y="62"/>
                    </a:cubicBezTo>
                    <a:cubicBezTo>
                      <a:pt x="121" y="67"/>
                      <a:pt x="121" y="67"/>
                      <a:pt x="121" y="67"/>
                    </a:cubicBezTo>
                    <a:cubicBezTo>
                      <a:pt x="101" y="22"/>
                      <a:pt x="101" y="22"/>
                      <a:pt x="101" y="22"/>
                    </a:cubicBezTo>
                    <a:cubicBezTo>
                      <a:pt x="105" y="20"/>
                      <a:pt x="108" y="16"/>
                      <a:pt x="108" y="12"/>
                    </a:cubicBezTo>
                    <a:cubicBezTo>
                      <a:pt x="108" y="5"/>
                      <a:pt x="103" y="0"/>
                      <a:pt x="97" y="0"/>
                    </a:cubicBezTo>
                    <a:cubicBezTo>
                      <a:pt x="90" y="0"/>
                      <a:pt x="85" y="5"/>
                      <a:pt x="85" y="12"/>
                    </a:cubicBezTo>
                    <a:cubicBezTo>
                      <a:pt x="85" y="16"/>
                      <a:pt x="88" y="20"/>
                      <a:pt x="92" y="22"/>
                    </a:cubicBezTo>
                    <a:cubicBezTo>
                      <a:pt x="72" y="67"/>
                      <a:pt x="72" y="67"/>
                      <a:pt x="72" y="67"/>
                    </a:cubicBezTo>
                    <a:cubicBezTo>
                      <a:pt x="23" y="62"/>
                      <a:pt x="23" y="62"/>
                      <a:pt x="23" y="62"/>
                    </a:cubicBezTo>
                    <a:cubicBezTo>
                      <a:pt x="23" y="61"/>
                      <a:pt x="23" y="61"/>
                      <a:pt x="23" y="60"/>
                    </a:cubicBezTo>
                    <a:cubicBezTo>
                      <a:pt x="23" y="54"/>
                      <a:pt x="18" y="49"/>
                      <a:pt x="12" y="49"/>
                    </a:cubicBezTo>
                    <a:cubicBezTo>
                      <a:pt x="5" y="49"/>
                      <a:pt x="0" y="54"/>
                      <a:pt x="0" y="60"/>
                    </a:cubicBezTo>
                    <a:cubicBezTo>
                      <a:pt x="0" y="67"/>
                      <a:pt x="5" y="72"/>
                      <a:pt x="12" y="72"/>
                    </a:cubicBezTo>
                    <a:cubicBezTo>
                      <a:pt x="14" y="72"/>
                      <a:pt x="16" y="71"/>
                      <a:pt x="18" y="70"/>
                    </a:cubicBezTo>
                    <a:cubicBezTo>
                      <a:pt x="48" y="110"/>
                      <a:pt x="48" y="110"/>
                      <a:pt x="48" y="110"/>
                    </a:cubicBezTo>
                    <a:cubicBezTo>
                      <a:pt x="19" y="150"/>
                      <a:pt x="19" y="150"/>
                      <a:pt x="19" y="150"/>
                    </a:cubicBezTo>
                    <a:cubicBezTo>
                      <a:pt x="17" y="148"/>
                      <a:pt x="14" y="147"/>
                      <a:pt x="12" y="147"/>
                    </a:cubicBezTo>
                    <a:cubicBezTo>
                      <a:pt x="5" y="147"/>
                      <a:pt x="0" y="152"/>
                      <a:pt x="0" y="159"/>
                    </a:cubicBezTo>
                    <a:cubicBezTo>
                      <a:pt x="0" y="165"/>
                      <a:pt x="5" y="170"/>
                      <a:pt x="12" y="170"/>
                    </a:cubicBezTo>
                    <a:cubicBezTo>
                      <a:pt x="18" y="170"/>
                      <a:pt x="23" y="165"/>
                      <a:pt x="23" y="159"/>
                    </a:cubicBezTo>
                    <a:cubicBezTo>
                      <a:pt x="23" y="158"/>
                      <a:pt x="23" y="158"/>
                      <a:pt x="23" y="158"/>
                    </a:cubicBezTo>
                    <a:cubicBezTo>
                      <a:pt x="72" y="152"/>
                      <a:pt x="72" y="152"/>
                      <a:pt x="72" y="152"/>
                    </a:cubicBezTo>
                    <a:cubicBezTo>
                      <a:pt x="92" y="197"/>
                      <a:pt x="92" y="197"/>
                      <a:pt x="92" y="197"/>
                    </a:cubicBezTo>
                    <a:cubicBezTo>
                      <a:pt x="88" y="199"/>
                      <a:pt x="85" y="203"/>
                      <a:pt x="85" y="208"/>
                    </a:cubicBezTo>
                    <a:cubicBezTo>
                      <a:pt x="85" y="214"/>
                      <a:pt x="90" y="219"/>
                      <a:pt x="97" y="219"/>
                    </a:cubicBezTo>
                    <a:cubicBezTo>
                      <a:pt x="103" y="219"/>
                      <a:pt x="108" y="214"/>
                      <a:pt x="108" y="208"/>
                    </a:cubicBezTo>
                    <a:cubicBezTo>
                      <a:pt x="108" y="203"/>
                      <a:pt x="105" y="199"/>
                      <a:pt x="101" y="197"/>
                    </a:cubicBezTo>
                    <a:cubicBezTo>
                      <a:pt x="121" y="152"/>
                      <a:pt x="121" y="152"/>
                      <a:pt x="121" y="152"/>
                    </a:cubicBezTo>
                    <a:cubicBezTo>
                      <a:pt x="170" y="158"/>
                      <a:pt x="170" y="158"/>
                      <a:pt x="170" y="158"/>
                    </a:cubicBezTo>
                    <a:cubicBezTo>
                      <a:pt x="170" y="158"/>
                      <a:pt x="170" y="158"/>
                      <a:pt x="170" y="159"/>
                    </a:cubicBezTo>
                    <a:cubicBezTo>
                      <a:pt x="170" y="165"/>
                      <a:pt x="175" y="170"/>
                      <a:pt x="182" y="170"/>
                    </a:cubicBezTo>
                    <a:cubicBezTo>
                      <a:pt x="188" y="170"/>
                      <a:pt x="193" y="165"/>
                      <a:pt x="193" y="159"/>
                    </a:cubicBezTo>
                    <a:cubicBezTo>
                      <a:pt x="193" y="152"/>
                      <a:pt x="188" y="147"/>
                      <a:pt x="182" y="147"/>
                    </a:cubicBezTo>
                    <a:close/>
                  </a:path>
                </a:pathLst>
              </a:custGeom>
              <a:solidFill>
                <a:schemeClr val="bg1"/>
              </a:solidFill>
              <a:ln>
                <a:noFill/>
              </a:ln>
            </p:spPr>
            <p:txBody>
              <a:bodyPr anchor="ctr"/>
              <a:lstStyle/>
              <a:p>
                <a:pPr algn="ctr"/>
                <a:endParaRPr sz="2400">
                  <a:solidFill>
                    <a:schemeClr val="bg1"/>
                  </a:solidFill>
                  <a:cs typeface="+mn-ea"/>
                  <a:sym typeface="+mn-lt"/>
                </a:endParaRPr>
              </a:p>
            </p:txBody>
          </p:sp>
        </p:grpSp>
      </p:grpSp>
      <p:grpSp>
        <p:nvGrpSpPr>
          <p:cNvPr id="49" name="组合 48">
            <a:extLst>
              <a:ext uri="{FF2B5EF4-FFF2-40B4-BE49-F238E27FC236}">
                <a16:creationId xmlns:a16="http://schemas.microsoft.com/office/drawing/2014/main" id="{D00FF002-DF55-4C38-A460-46B57527DF5E}"/>
              </a:ext>
            </a:extLst>
          </p:cNvPr>
          <p:cNvGrpSpPr/>
          <p:nvPr/>
        </p:nvGrpSpPr>
        <p:grpSpPr>
          <a:xfrm>
            <a:off x="5945568" y="1810534"/>
            <a:ext cx="1837621" cy="3787405"/>
            <a:chOff x="4459176" y="1357900"/>
            <a:chExt cx="1378216" cy="2840554"/>
          </a:xfrm>
        </p:grpSpPr>
        <p:sp>
          <p:nvSpPr>
            <p:cNvPr id="50" name="TextBox 13">
              <a:extLst>
                <a:ext uri="{FF2B5EF4-FFF2-40B4-BE49-F238E27FC236}">
                  <a16:creationId xmlns:a16="http://schemas.microsoft.com/office/drawing/2014/main" id="{24A3F2A1-21CC-48AE-94BB-20C98B681556}"/>
                </a:ext>
              </a:extLst>
            </p:cNvPr>
            <p:cNvSpPr txBox="1"/>
            <p:nvPr/>
          </p:nvSpPr>
          <p:spPr>
            <a:xfrm>
              <a:off x="4959717" y="3990705"/>
              <a:ext cx="393377" cy="207749"/>
            </a:xfrm>
            <a:prstGeom prst="rect">
              <a:avLst/>
            </a:prstGeom>
            <a:noFill/>
          </p:spPr>
          <p:txBody>
            <a:bodyPr wrap="none">
              <a:normAutofit fontScale="85000" lnSpcReduction="20000"/>
            </a:bodyPr>
            <a:lstStyle/>
            <a:p>
              <a:r>
                <a:rPr lang="id-ID" sz="1600" b="1" dirty="0">
                  <a:solidFill>
                    <a:schemeClr val="bg1"/>
                  </a:solidFill>
                  <a:cs typeface="+mn-ea"/>
                  <a:sym typeface="+mn-lt"/>
                </a:rPr>
                <a:t>201</a:t>
              </a:r>
              <a:r>
                <a:rPr lang="en-US" sz="1600" b="1" dirty="0">
                  <a:solidFill>
                    <a:schemeClr val="bg1"/>
                  </a:solidFill>
                  <a:cs typeface="+mn-ea"/>
                  <a:sym typeface="+mn-lt"/>
                </a:rPr>
                <a:t>7</a:t>
              </a:r>
              <a:endParaRPr lang="id-ID" sz="1600" b="1" dirty="0">
                <a:solidFill>
                  <a:schemeClr val="bg1"/>
                </a:solidFill>
                <a:cs typeface="+mn-ea"/>
                <a:sym typeface="+mn-lt"/>
              </a:endParaRPr>
            </a:p>
          </p:txBody>
        </p:sp>
        <p:sp>
          <p:nvSpPr>
            <p:cNvPr id="51" name="Oval 20">
              <a:extLst>
                <a:ext uri="{FF2B5EF4-FFF2-40B4-BE49-F238E27FC236}">
                  <a16:creationId xmlns:a16="http://schemas.microsoft.com/office/drawing/2014/main" id="{BAF20F8A-7DEA-41B2-BD9B-3F07CCB4ECCA}"/>
                </a:ext>
              </a:extLst>
            </p:cNvPr>
            <p:cNvSpPr/>
            <p:nvPr/>
          </p:nvSpPr>
          <p:spPr>
            <a:xfrm>
              <a:off x="5109894" y="3883295"/>
              <a:ext cx="81000" cy="81000"/>
            </a:xfrm>
            <a:prstGeom prst="ellipse">
              <a:avLst/>
            </a:pr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52" name="TextBox 35">
              <a:extLst>
                <a:ext uri="{FF2B5EF4-FFF2-40B4-BE49-F238E27FC236}">
                  <a16:creationId xmlns:a16="http://schemas.microsoft.com/office/drawing/2014/main" id="{0E55EC87-99A7-434B-9702-AA5A5D9E726D}"/>
                </a:ext>
              </a:extLst>
            </p:cNvPr>
            <p:cNvSpPr txBox="1"/>
            <p:nvPr/>
          </p:nvSpPr>
          <p:spPr>
            <a:xfrm>
              <a:off x="4675081" y="2089616"/>
              <a:ext cx="946414" cy="230833"/>
            </a:xfrm>
            <a:prstGeom prst="rect">
              <a:avLst/>
            </a:prstGeom>
            <a:noFill/>
          </p:spPr>
          <p:txBody>
            <a:bodyPr wrap="none">
              <a:normAutofit fontScale="85000" lnSpcReduction="20000"/>
            </a:bodyPr>
            <a:lstStyle/>
            <a:p>
              <a:pPr algn="ctr"/>
              <a:r>
                <a:rPr lang="zh-CN" altLang="en-US" sz="1867" b="1">
                  <a:solidFill>
                    <a:schemeClr val="bg1"/>
                  </a:solidFill>
                  <a:cs typeface="+mn-ea"/>
                  <a:sym typeface="+mn-lt"/>
                </a:rPr>
                <a:t>标题文本预设</a:t>
              </a:r>
            </a:p>
          </p:txBody>
        </p:sp>
        <p:sp>
          <p:nvSpPr>
            <p:cNvPr id="53" name="TextBox 36">
              <a:extLst>
                <a:ext uri="{FF2B5EF4-FFF2-40B4-BE49-F238E27FC236}">
                  <a16:creationId xmlns:a16="http://schemas.microsoft.com/office/drawing/2014/main" id="{B1D4187C-419B-46F7-8E35-EA65AA0E7E79}"/>
                </a:ext>
              </a:extLst>
            </p:cNvPr>
            <p:cNvSpPr txBox="1"/>
            <p:nvPr/>
          </p:nvSpPr>
          <p:spPr>
            <a:xfrm>
              <a:off x="4459176" y="2258570"/>
              <a:ext cx="1378216" cy="415499"/>
            </a:xfrm>
            <a:prstGeom prst="rect">
              <a:avLst/>
            </a:prstGeom>
            <a:noFill/>
          </p:spPr>
          <p:txBody>
            <a:bodyPr wrap="square">
              <a:normAutofit fontScale="77500" lnSpcReduction="20000"/>
            </a:bodyPr>
            <a:lstStyle/>
            <a:p>
              <a:pPr algn="ctr">
                <a:lnSpc>
                  <a:spcPct val="120000"/>
                </a:lnSpc>
              </a:pPr>
              <a:r>
                <a:rPr lang="zh-CN" altLang="en-US" sz="1333">
                  <a:solidFill>
                    <a:schemeClr val="bg1"/>
                  </a:solidFill>
                  <a:cs typeface="+mn-ea"/>
                  <a:sym typeface="+mn-lt"/>
                </a:rPr>
                <a:t>此部分内容作为文字排版占位显示（建议使用主题字体）</a:t>
              </a:r>
            </a:p>
          </p:txBody>
        </p:sp>
        <p:cxnSp>
          <p:nvCxnSpPr>
            <p:cNvPr id="54" name="Straight Connector 37">
              <a:extLst>
                <a:ext uri="{FF2B5EF4-FFF2-40B4-BE49-F238E27FC236}">
                  <a16:creationId xmlns:a16="http://schemas.microsoft.com/office/drawing/2014/main" id="{14313777-2042-4ABC-88B1-C7EF6FE095B6}"/>
                </a:ext>
              </a:extLst>
            </p:cNvPr>
            <p:cNvCxnSpPr/>
            <p:nvPr/>
          </p:nvCxnSpPr>
          <p:spPr>
            <a:xfrm flipV="1">
              <a:off x="5148283" y="2736644"/>
              <a:ext cx="0" cy="1107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55" name="Straight Connector 38">
              <a:extLst>
                <a:ext uri="{FF2B5EF4-FFF2-40B4-BE49-F238E27FC236}">
                  <a16:creationId xmlns:a16="http://schemas.microsoft.com/office/drawing/2014/main" id="{0AC047C0-0D35-4D5B-94BC-65A457F72579}"/>
                </a:ext>
              </a:extLst>
            </p:cNvPr>
            <p:cNvCxnSpPr/>
            <p:nvPr/>
          </p:nvCxnSpPr>
          <p:spPr>
            <a:xfrm flipV="1">
              <a:off x="5148283" y="1796723"/>
              <a:ext cx="0" cy="297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56" name="Group 40">
              <a:extLst>
                <a:ext uri="{FF2B5EF4-FFF2-40B4-BE49-F238E27FC236}">
                  <a16:creationId xmlns:a16="http://schemas.microsoft.com/office/drawing/2014/main" id="{F4606C6E-F99B-46B6-9844-7E9924C9974D}"/>
                </a:ext>
              </a:extLst>
            </p:cNvPr>
            <p:cNvGrpSpPr/>
            <p:nvPr/>
          </p:nvGrpSpPr>
          <p:grpSpPr>
            <a:xfrm>
              <a:off x="4945783" y="1357900"/>
              <a:ext cx="405000" cy="405000"/>
              <a:chOff x="6594378" y="2177931"/>
              <a:chExt cx="540000" cy="540000"/>
            </a:xfrm>
          </p:grpSpPr>
          <p:sp>
            <p:nvSpPr>
              <p:cNvPr id="57" name="Oval 57">
                <a:extLst>
                  <a:ext uri="{FF2B5EF4-FFF2-40B4-BE49-F238E27FC236}">
                    <a16:creationId xmlns:a16="http://schemas.microsoft.com/office/drawing/2014/main" id="{850E3FCF-D3E9-4B2B-90E9-6A5B9079EBD3}"/>
                  </a:ext>
                </a:extLst>
              </p:cNvPr>
              <p:cNvSpPr/>
              <p:nvPr/>
            </p:nvSpPr>
            <p:spPr>
              <a:xfrm>
                <a:off x="6594378" y="2177931"/>
                <a:ext cx="540000" cy="540000"/>
              </a:xfrm>
              <a:prstGeom prst="ellipse">
                <a:avLst/>
              </a:prstGeom>
              <a:solidFill>
                <a:schemeClr val="accent4"/>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grpSp>
            <p:nvGrpSpPr>
              <p:cNvPr id="58" name="Group 58">
                <a:extLst>
                  <a:ext uri="{FF2B5EF4-FFF2-40B4-BE49-F238E27FC236}">
                    <a16:creationId xmlns:a16="http://schemas.microsoft.com/office/drawing/2014/main" id="{42B2419A-5C85-44D3-A682-EBFCB8073478}"/>
                  </a:ext>
                </a:extLst>
              </p:cNvPr>
              <p:cNvGrpSpPr/>
              <p:nvPr/>
            </p:nvGrpSpPr>
            <p:grpSpPr>
              <a:xfrm>
                <a:off x="6675953" y="2239847"/>
                <a:ext cx="371937" cy="351888"/>
                <a:chOff x="8493125" y="2289175"/>
                <a:chExt cx="854075" cy="808038"/>
              </a:xfrm>
              <a:solidFill>
                <a:schemeClr val="bg1"/>
              </a:solidFill>
            </p:grpSpPr>
            <p:sp>
              <p:nvSpPr>
                <p:cNvPr id="59" name="Freeform: Shape 59">
                  <a:extLst>
                    <a:ext uri="{FF2B5EF4-FFF2-40B4-BE49-F238E27FC236}">
                      <a16:creationId xmlns:a16="http://schemas.microsoft.com/office/drawing/2014/main" id="{36E53AB0-09D7-4F23-9805-E971E58ADC6A}"/>
                    </a:ext>
                  </a:extLst>
                </p:cNvPr>
                <p:cNvSpPr>
                  <a:spLocks/>
                </p:cNvSpPr>
                <p:nvPr/>
              </p:nvSpPr>
              <p:spPr bwMode="auto">
                <a:xfrm>
                  <a:off x="8493125" y="2762250"/>
                  <a:ext cx="854075" cy="334963"/>
                </a:xfrm>
                <a:custGeom>
                  <a:avLst/>
                  <a:gdLst>
                    <a:gd name="T0" fmla="*/ 517 w 538"/>
                    <a:gd name="T1" fmla="*/ 57 h 211"/>
                    <a:gd name="T2" fmla="*/ 335 w 538"/>
                    <a:gd name="T3" fmla="*/ 0 h 211"/>
                    <a:gd name="T4" fmla="*/ 299 w 538"/>
                    <a:gd name="T5" fmla="*/ 161 h 211"/>
                    <a:gd name="T6" fmla="*/ 278 w 538"/>
                    <a:gd name="T7" fmla="*/ 33 h 211"/>
                    <a:gd name="T8" fmla="*/ 287 w 538"/>
                    <a:gd name="T9" fmla="*/ 24 h 211"/>
                    <a:gd name="T10" fmla="*/ 304 w 538"/>
                    <a:gd name="T11" fmla="*/ 5 h 211"/>
                    <a:gd name="T12" fmla="*/ 235 w 538"/>
                    <a:gd name="T13" fmla="*/ 5 h 211"/>
                    <a:gd name="T14" fmla="*/ 251 w 538"/>
                    <a:gd name="T15" fmla="*/ 24 h 211"/>
                    <a:gd name="T16" fmla="*/ 261 w 538"/>
                    <a:gd name="T17" fmla="*/ 33 h 211"/>
                    <a:gd name="T18" fmla="*/ 239 w 538"/>
                    <a:gd name="T19" fmla="*/ 161 h 211"/>
                    <a:gd name="T20" fmla="*/ 204 w 538"/>
                    <a:gd name="T21" fmla="*/ 0 h 211"/>
                    <a:gd name="T22" fmla="*/ 20 w 538"/>
                    <a:gd name="T23" fmla="*/ 57 h 211"/>
                    <a:gd name="T24" fmla="*/ 0 w 538"/>
                    <a:gd name="T25" fmla="*/ 211 h 211"/>
                    <a:gd name="T26" fmla="*/ 538 w 538"/>
                    <a:gd name="T27" fmla="*/ 211 h 211"/>
                    <a:gd name="T28" fmla="*/ 517 w 538"/>
                    <a:gd name="T29" fmla="*/ 57 h 211"/>
                    <a:gd name="T30" fmla="*/ 459 w 538"/>
                    <a:gd name="T31" fmla="*/ 156 h 211"/>
                    <a:gd name="T32" fmla="*/ 366 w 538"/>
                    <a:gd name="T33" fmla="*/ 156 h 211"/>
                    <a:gd name="T34" fmla="*/ 366 w 538"/>
                    <a:gd name="T35" fmla="*/ 129 h 211"/>
                    <a:gd name="T36" fmla="*/ 412 w 538"/>
                    <a:gd name="T37" fmla="*/ 122 h 211"/>
                    <a:gd name="T38" fmla="*/ 459 w 538"/>
                    <a:gd name="T39" fmla="*/ 129 h 211"/>
                    <a:gd name="T40" fmla="*/ 459 w 538"/>
                    <a:gd name="T41" fmla="*/ 15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8" h="211">
                      <a:moveTo>
                        <a:pt x="517" y="57"/>
                      </a:moveTo>
                      <a:lnTo>
                        <a:pt x="335" y="0"/>
                      </a:lnTo>
                      <a:lnTo>
                        <a:pt x="299" y="161"/>
                      </a:lnTo>
                      <a:lnTo>
                        <a:pt x="278" y="33"/>
                      </a:lnTo>
                      <a:lnTo>
                        <a:pt x="287" y="24"/>
                      </a:lnTo>
                      <a:lnTo>
                        <a:pt x="304" y="5"/>
                      </a:lnTo>
                      <a:lnTo>
                        <a:pt x="235" y="5"/>
                      </a:lnTo>
                      <a:lnTo>
                        <a:pt x="251" y="24"/>
                      </a:lnTo>
                      <a:lnTo>
                        <a:pt x="261" y="33"/>
                      </a:lnTo>
                      <a:lnTo>
                        <a:pt x="239" y="161"/>
                      </a:lnTo>
                      <a:lnTo>
                        <a:pt x="204" y="0"/>
                      </a:lnTo>
                      <a:lnTo>
                        <a:pt x="20" y="57"/>
                      </a:lnTo>
                      <a:lnTo>
                        <a:pt x="0" y="211"/>
                      </a:lnTo>
                      <a:lnTo>
                        <a:pt x="538" y="211"/>
                      </a:lnTo>
                      <a:lnTo>
                        <a:pt x="517" y="57"/>
                      </a:lnTo>
                      <a:close/>
                      <a:moveTo>
                        <a:pt x="459" y="156"/>
                      </a:moveTo>
                      <a:lnTo>
                        <a:pt x="366" y="156"/>
                      </a:lnTo>
                      <a:lnTo>
                        <a:pt x="366" y="129"/>
                      </a:lnTo>
                      <a:lnTo>
                        <a:pt x="412" y="122"/>
                      </a:lnTo>
                      <a:lnTo>
                        <a:pt x="459" y="129"/>
                      </a:lnTo>
                      <a:lnTo>
                        <a:pt x="45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2400">
                    <a:solidFill>
                      <a:schemeClr val="bg1"/>
                    </a:solidFill>
                    <a:cs typeface="+mn-ea"/>
                    <a:sym typeface="+mn-lt"/>
                  </a:endParaRPr>
                </a:p>
              </p:txBody>
            </p:sp>
            <p:sp>
              <p:nvSpPr>
                <p:cNvPr id="60" name="Oval 60">
                  <a:extLst>
                    <a:ext uri="{FF2B5EF4-FFF2-40B4-BE49-F238E27FC236}">
                      <a16:creationId xmlns:a16="http://schemas.microsoft.com/office/drawing/2014/main" id="{5B4FBBF7-B547-4D97-8F8E-B0AE7815342E}"/>
                    </a:ext>
                  </a:extLst>
                </p:cNvPr>
                <p:cNvSpPr>
                  <a:spLocks/>
                </p:cNvSpPr>
                <p:nvPr/>
              </p:nvSpPr>
              <p:spPr bwMode="auto">
                <a:xfrm>
                  <a:off x="8729663" y="2289175"/>
                  <a:ext cx="382588" cy="42703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2400">
                    <a:solidFill>
                      <a:schemeClr val="bg1"/>
                    </a:solidFill>
                    <a:cs typeface="+mn-ea"/>
                    <a:sym typeface="+mn-lt"/>
                  </a:endParaRPr>
                </a:p>
              </p:txBody>
            </p:sp>
          </p:grpSp>
        </p:grpSp>
      </p:grpSp>
      <p:grpSp>
        <p:nvGrpSpPr>
          <p:cNvPr id="61" name="组合 60">
            <a:extLst>
              <a:ext uri="{FF2B5EF4-FFF2-40B4-BE49-F238E27FC236}">
                <a16:creationId xmlns:a16="http://schemas.microsoft.com/office/drawing/2014/main" id="{C0343857-AACF-4446-8A76-30EF9A3F64D5}"/>
              </a:ext>
            </a:extLst>
          </p:cNvPr>
          <p:cNvGrpSpPr/>
          <p:nvPr/>
        </p:nvGrpSpPr>
        <p:grpSpPr>
          <a:xfrm>
            <a:off x="7503928" y="2903877"/>
            <a:ext cx="1837621" cy="2703587"/>
            <a:chOff x="5627946" y="2177908"/>
            <a:chExt cx="1378216" cy="2027690"/>
          </a:xfrm>
        </p:grpSpPr>
        <p:sp>
          <p:nvSpPr>
            <p:cNvPr id="62" name="TextBox 12">
              <a:extLst>
                <a:ext uri="{FF2B5EF4-FFF2-40B4-BE49-F238E27FC236}">
                  <a16:creationId xmlns:a16="http://schemas.microsoft.com/office/drawing/2014/main" id="{473905B8-F415-49FA-AB5D-5D4A71395A42}"/>
                </a:ext>
              </a:extLst>
            </p:cNvPr>
            <p:cNvSpPr txBox="1"/>
            <p:nvPr/>
          </p:nvSpPr>
          <p:spPr>
            <a:xfrm>
              <a:off x="6125200" y="3997849"/>
              <a:ext cx="393377" cy="207749"/>
            </a:xfrm>
            <a:prstGeom prst="rect">
              <a:avLst/>
            </a:prstGeom>
            <a:noFill/>
          </p:spPr>
          <p:txBody>
            <a:bodyPr wrap="none">
              <a:normAutofit fontScale="85000" lnSpcReduction="20000"/>
            </a:bodyPr>
            <a:lstStyle/>
            <a:p>
              <a:r>
                <a:rPr lang="id-ID" sz="1600" b="1" dirty="0">
                  <a:solidFill>
                    <a:schemeClr val="bg1"/>
                  </a:solidFill>
                  <a:cs typeface="+mn-ea"/>
                  <a:sym typeface="+mn-lt"/>
                </a:rPr>
                <a:t>201</a:t>
              </a:r>
              <a:r>
                <a:rPr lang="en-US" sz="1600" b="1" dirty="0">
                  <a:solidFill>
                    <a:schemeClr val="bg1"/>
                  </a:solidFill>
                  <a:cs typeface="+mn-ea"/>
                  <a:sym typeface="+mn-lt"/>
                </a:rPr>
                <a:t>8</a:t>
              </a:r>
              <a:endParaRPr lang="id-ID" sz="1600" b="1" dirty="0">
                <a:solidFill>
                  <a:schemeClr val="bg1"/>
                </a:solidFill>
                <a:cs typeface="+mn-ea"/>
                <a:sym typeface="+mn-lt"/>
              </a:endParaRPr>
            </a:p>
          </p:txBody>
        </p:sp>
        <p:sp>
          <p:nvSpPr>
            <p:cNvPr id="63" name="Oval 21">
              <a:extLst>
                <a:ext uri="{FF2B5EF4-FFF2-40B4-BE49-F238E27FC236}">
                  <a16:creationId xmlns:a16="http://schemas.microsoft.com/office/drawing/2014/main" id="{C35BC9B0-F439-43A0-9978-8727A3F2A352}"/>
                </a:ext>
              </a:extLst>
            </p:cNvPr>
            <p:cNvSpPr/>
            <p:nvPr/>
          </p:nvSpPr>
          <p:spPr>
            <a:xfrm>
              <a:off x="6270952" y="3883295"/>
              <a:ext cx="81000" cy="81000"/>
            </a:xfrm>
            <a:prstGeom prst="ellipse">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64" name="TextBox 41">
              <a:extLst>
                <a:ext uri="{FF2B5EF4-FFF2-40B4-BE49-F238E27FC236}">
                  <a16:creationId xmlns:a16="http://schemas.microsoft.com/office/drawing/2014/main" id="{7B68A91A-DC2D-4634-B2FC-38072226F96A}"/>
                </a:ext>
              </a:extLst>
            </p:cNvPr>
            <p:cNvSpPr txBox="1"/>
            <p:nvPr/>
          </p:nvSpPr>
          <p:spPr>
            <a:xfrm>
              <a:off x="5843850" y="2902481"/>
              <a:ext cx="946413" cy="230833"/>
            </a:xfrm>
            <a:prstGeom prst="rect">
              <a:avLst/>
            </a:prstGeom>
            <a:noFill/>
          </p:spPr>
          <p:txBody>
            <a:bodyPr wrap="none">
              <a:normAutofit fontScale="85000" lnSpcReduction="20000"/>
            </a:bodyPr>
            <a:lstStyle/>
            <a:p>
              <a:pPr algn="ctr"/>
              <a:r>
                <a:rPr lang="zh-CN" altLang="en-US" sz="1867" b="1">
                  <a:solidFill>
                    <a:schemeClr val="bg1"/>
                  </a:solidFill>
                  <a:cs typeface="+mn-ea"/>
                  <a:sym typeface="+mn-lt"/>
                </a:rPr>
                <a:t>标题文本预设</a:t>
              </a:r>
            </a:p>
          </p:txBody>
        </p:sp>
        <p:sp>
          <p:nvSpPr>
            <p:cNvPr id="65" name="TextBox 42">
              <a:extLst>
                <a:ext uri="{FF2B5EF4-FFF2-40B4-BE49-F238E27FC236}">
                  <a16:creationId xmlns:a16="http://schemas.microsoft.com/office/drawing/2014/main" id="{8DFC4611-C9EF-4CD0-964F-67E2336C48FB}"/>
                </a:ext>
              </a:extLst>
            </p:cNvPr>
            <p:cNvSpPr txBox="1"/>
            <p:nvPr/>
          </p:nvSpPr>
          <p:spPr>
            <a:xfrm>
              <a:off x="5627946" y="3071435"/>
              <a:ext cx="1378216" cy="415499"/>
            </a:xfrm>
            <a:prstGeom prst="rect">
              <a:avLst/>
            </a:prstGeom>
            <a:noFill/>
          </p:spPr>
          <p:txBody>
            <a:bodyPr wrap="square">
              <a:normAutofit fontScale="77500" lnSpcReduction="20000"/>
            </a:bodyPr>
            <a:lstStyle/>
            <a:p>
              <a:pPr algn="ctr">
                <a:lnSpc>
                  <a:spcPct val="120000"/>
                </a:lnSpc>
              </a:pPr>
              <a:r>
                <a:rPr lang="zh-CN" altLang="en-US" sz="1333">
                  <a:solidFill>
                    <a:schemeClr val="bg1"/>
                  </a:solidFill>
                  <a:cs typeface="+mn-ea"/>
                  <a:sym typeface="+mn-lt"/>
                </a:rPr>
                <a:t>此部分内容作为文字排版占位显示（建议使用主题字体）</a:t>
              </a:r>
            </a:p>
          </p:txBody>
        </p:sp>
        <p:cxnSp>
          <p:nvCxnSpPr>
            <p:cNvPr id="66" name="Straight Connector 43">
              <a:extLst>
                <a:ext uri="{FF2B5EF4-FFF2-40B4-BE49-F238E27FC236}">
                  <a16:creationId xmlns:a16="http://schemas.microsoft.com/office/drawing/2014/main" id="{0697770A-89BE-4F22-B7E0-EA7A7EE7C645}"/>
                </a:ext>
              </a:extLst>
            </p:cNvPr>
            <p:cNvCxnSpPr/>
            <p:nvPr/>
          </p:nvCxnSpPr>
          <p:spPr>
            <a:xfrm flipV="1">
              <a:off x="6317053" y="3549508"/>
              <a:ext cx="0" cy="297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67" name="Straight Connector 44">
              <a:extLst>
                <a:ext uri="{FF2B5EF4-FFF2-40B4-BE49-F238E27FC236}">
                  <a16:creationId xmlns:a16="http://schemas.microsoft.com/office/drawing/2014/main" id="{E771D25F-3ADE-4F15-A5E8-7C1E9E921693}"/>
                </a:ext>
              </a:extLst>
            </p:cNvPr>
            <p:cNvCxnSpPr/>
            <p:nvPr/>
          </p:nvCxnSpPr>
          <p:spPr>
            <a:xfrm flipV="1">
              <a:off x="6317053" y="2616731"/>
              <a:ext cx="0" cy="297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68" name="Group 49">
              <a:extLst>
                <a:ext uri="{FF2B5EF4-FFF2-40B4-BE49-F238E27FC236}">
                  <a16:creationId xmlns:a16="http://schemas.microsoft.com/office/drawing/2014/main" id="{816F3E95-6380-4D41-B504-185E25BC9D77}"/>
                </a:ext>
              </a:extLst>
            </p:cNvPr>
            <p:cNvGrpSpPr/>
            <p:nvPr/>
          </p:nvGrpSpPr>
          <p:grpSpPr>
            <a:xfrm>
              <a:off x="6118761" y="2177908"/>
              <a:ext cx="405000" cy="405000"/>
              <a:chOff x="8158349" y="3271275"/>
              <a:chExt cx="540000" cy="540000"/>
            </a:xfrm>
          </p:grpSpPr>
          <p:sp>
            <p:nvSpPr>
              <p:cNvPr id="69" name="Oval 53">
                <a:extLst>
                  <a:ext uri="{FF2B5EF4-FFF2-40B4-BE49-F238E27FC236}">
                    <a16:creationId xmlns:a16="http://schemas.microsoft.com/office/drawing/2014/main" id="{519E2866-391B-4F51-9067-BA03C9D53F77}"/>
                  </a:ext>
                </a:extLst>
              </p:cNvPr>
              <p:cNvSpPr/>
              <p:nvPr/>
            </p:nvSpPr>
            <p:spPr>
              <a:xfrm>
                <a:off x="8158349" y="3271275"/>
                <a:ext cx="540000" cy="540000"/>
              </a:xfrm>
              <a:prstGeom prst="ellipse">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grpSp>
            <p:nvGrpSpPr>
              <p:cNvPr id="70" name="Group 54">
                <a:extLst>
                  <a:ext uri="{FF2B5EF4-FFF2-40B4-BE49-F238E27FC236}">
                    <a16:creationId xmlns:a16="http://schemas.microsoft.com/office/drawing/2014/main" id="{5321CE37-284F-4FFD-8ADD-AB3484FBC0E3}"/>
                  </a:ext>
                </a:extLst>
              </p:cNvPr>
              <p:cNvGrpSpPr/>
              <p:nvPr/>
            </p:nvGrpSpPr>
            <p:grpSpPr>
              <a:xfrm>
                <a:off x="8252383" y="3379975"/>
                <a:ext cx="351933" cy="322606"/>
                <a:chOff x="7816850" y="1350963"/>
                <a:chExt cx="895350" cy="820737"/>
              </a:xfrm>
              <a:solidFill>
                <a:schemeClr val="bg1"/>
              </a:solidFill>
            </p:grpSpPr>
            <p:sp>
              <p:nvSpPr>
                <p:cNvPr id="71" name="Freeform: Shape 55">
                  <a:extLst>
                    <a:ext uri="{FF2B5EF4-FFF2-40B4-BE49-F238E27FC236}">
                      <a16:creationId xmlns:a16="http://schemas.microsoft.com/office/drawing/2014/main" id="{A30E2ACE-5C75-4D28-8BA8-A07DFA407BC0}"/>
                    </a:ext>
                  </a:extLst>
                </p:cNvPr>
                <p:cNvSpPr>
                  <a:spLocks/>
                </p:cNvSpPr>
                <p:nvPr/>
              </p:nvSpPr>
              <p:spPr bwMode="auto">
                <a:xfrm>
                  <a:off x="7850188" y="1792288"/>
                  <a:ext cx="828675" cy="379412"/>
                </a:xfrm>
                <a:custGeom>
                  <a:avLst/>
                  <a:gdLst>
                    <a:gd name="T0" fmla="*/ 119 w 218"/>
                    <a:gd name="T1" fmla="*/ 26 h 100"/>
                    <a:gd name="T2" fmla="*/ 99 w 218"/>
                    <a:gd name="T3" fmla="*/ 26 h 100"/>
                    <a:gd name="T4" fmla="*/ 73 w 218"/>
                    <a:gd name="T5" fmla="*/ 0 h 100"/>
                    <a:gd name="T6" fmla="*/ 0 w 218"/>
                    <a:gd name="T7" fmla="*/ 0 h 100"/>
                    <a:gd name="T8" fmla="*/ 0 w 218"/>
                    <a:gd name="T9" fmla="*/ 70 h 100"/>
                    <a:gd name="T10" fmla="*/ 29 w 218"/>
                    <a:gd name="T11" fmla="*/ 100 h 100"/>
                    <a:gd name="T12" fmla="*/ 189 w 218"/>
                    <a:gd name="T13" fmla="*/ 100 h 100"/>
                    <a:gd name="T14" fmla="*/ 218 w 218"/>
                    <a:gd name="T15" fmla="*/ 70 h 100"/>
                    <a:gd name="T16" fmla="*/ 218 w 218"/>
                    <a:gd name="T17" fmla="*/ 0 h 100"/>
                    <a:gd name="T18" fmla="*/ 145 w 218"/>
                    <a:gd name="T19" fmla="*/ 0 h 100"/>
                    <a:gd name="T20" fmla="*/ 119 w 218"/>
                    <a:gd name="T21" fmla="*/ 2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8" h="100">
                      <a:moveTo>
                        <a:pt x="119" y="26"/>
                      </a:moveTo>
                      <a:cubicBezTo>
                        <a:pt x="99" y="26"/>
                        <a:pt x="99" y="26"/>
                        <a:pt x="99" y="26"/>
                      </a:cubicBezTo>
                      <a:cubicBezTo>
                        <a:pt x="85" y="26"/>
                        <a:pt x="73" y="14"/>
                        <a:pt x="73" y="0"/>
                      </a:cubicBezTo>
                      <a:cubicBezTo>
                        <a:pt x="0" y="0"/>
                        <a:pt x="0" y="0"/>
                        <a:pt x="0" y="0"/>
                      </a:cubicBezTo>
                      <a:cubicBezTo>
                        <a:pt x="0" y="70"/>
                        <a:pt x="0" y="70"/>
                        <a:pt x="0" y="70"/>
                      </a:cubicBezTo>
                      <a:cubicBezTo>
                        <a:pt x="0" y="86"/>
                        <a:pt x="13" y="100"/>
                        <a:pt x="29" y="100"/>
                      </a:cubicBezTo>
                      <a:cubicBezTo>
                        <a:pt x="189" y="100"/>
                        <a:pt x="189" y="100"/>
                        <a:pt x="189" y="100"/>
                      </a:cubicBezTo>
                      <a:cubicBezTo>
                        <a:pt x="205" y="100"/>
                        <a:pt x="218" y="86"/>
                        <a:pt x="218" y="70"/>
                      </a:cubicBezTo>
                      <a:cubicBezTo>
                        <a:pt x="218" y="0"/>
                        <a:pt x="218" y="0"/>
                        <a:pt x="218" y="0"/>
                      </a:cubicBezTo>
                      <a:cubicBezTo>
                        <a:pt x="145" y="0"/>
                        <a:pt x="145" y="0"/>
                        <a:pt x="145" y="0"/>
                      </a:cubicBezTo>
                      <a:cubicBezTo>
                        <a:pt x="145" y="14"/>
                        <a:pt x="133" y="26"/>
                        <a:pt x="119"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2400">
                    <a:solidFill>
                      <a:schemeClr val="bg1"/>
                    </a:solidFill>
                    <a:cs typeface="+mn-ea"/>
                    <a:sym typeface="+mn-lt"/>
                  </a:endParaRPr>
                </a:p>
              </p:txBody>
            </p:sp>
            <p:sp>
              <p:nvSpPr>
                <p:cNvPr id="72" name="Freeform: Shape 56">
                  <a:extLst>
                    <a:ext uri="{FF2B5EF4-FFF2-40B4-BE49-F238E27FC236}">
                      <a16:creationId xmlns:a16="http://schemas.microsoft.com/office/drawing/2014/main" id="{3A0FDBC5-6A17-453F-971E-93E3B5389A06}"/>
                    </a:ext>
                  </a:extLst>
                </p:cNvPr>
                <p:cNvSpPr>
                  <a:spLocks/>
                </p:cNvSpPr>
                <p:nvPr/>
              </p:nvSpPr>
              <p:spPr bwMode="auto">
                <a:xfrm>
                  <a:off x="7816850" y="1350963"/>
                  <a:ext cx="895350" cy="498475"/>
                </a:xfrm>
                <a:custGeom>
                  <a:avLst/>
                  <a:gdLst>
                    <a:gd name="T0" fmla="*/ 204 w 236"/>
                    <a:gd name="T1" fmla="*/ 44 h 131"/>
                    <a:gd name="T2" fmla="*/ 163 w 236"/>
                    <a:gd name="T3" fmla="*/ 44 h 131"/>
                    <a:gd name="T4" fmla="*/ 163 w 236"/>
                    <a:gd name="T5" fmla="*/ 30 h 131"/>
                    <a:gd name="T6" fmla="*/ 133 w 236"/>
                    <a:gd name="T7" fmla="*/ 0 h 131"/>
                    <a:gd name="T8" fmla="*/ 103 w 236"/>
                    <a:gd name="T9" fmla="*/ 0 h 131"/>
                    <a:gd name="T10" fmla="*/ 73 w 236"/>
                    <a:gd name="T11" fmla="*/ 30 h 131"/>
                    <a:gd name="T12" fmla="*/ 73 w 236"/>
                    <a:gd name="T13" fmla="*/ 44 h 131"/>
                    <a:gd name="T14" fmla="*/ 32 w 236"/>
                    <a:gd name="T15" fmla="*/ 44 h 131"/>
                    <a:gd name="T16" fmla="*/ 0 w 236"/>
                    <a:gd name="T17" fmla="*/ 75 h 131"/>
                    <a:gd name="T18" fmla="*/ 0 w 236"/>
                    <a:gd name="T19" fmla="*/ 106 h 131"/>
                    <a:gd name="T20" fmla="*/ 92 w 236"/>
                    <a:gd name="T21" fmla="*/ 106 h 131"/>
                    <a:gd name="T22" fmla="*/ 92 w 236"/>
                    <a:gd name="T23" fmla="*/ 115 h 131"/>
                    <a:gd name="T24" fmla="*/ 108 w 236"/>
                    <a:gd name="T25" fmla="*/ 131 h 131"/>
                    <a:gd name="T26" fmla="*/ 128 w 236"/>
                    <a:gd name="T27" fmla="*/ 131 h 131"/>
                    <a:gd name="T28" fmla="*/ 144 w 236"/>
                    <a:gd name="T29" fmla="*/ 115 h 131"/>
                    <a:gd name="T30" fmla="*/ 144 w 236"/>
                    <a:gd name="T31" fmla="*/ 106 h 131"/>
                    <a:gd name="T32" fmla="*/ 236 w 236"/>
                    <a:gd name="T33" fmla="*/ 106 h 131"/>
                    <a:gd name="T34" fmla="*/ 236 w 236"/>
                    <a:gd name="T35" fmla="*/ 75 h 131"/>
                    <a:gd name="T36" fmla="*/ 204 w 236"/>
                    <a:gd name="T37" fmla="*/ 44 h 131"/>
                    <a:gd name="T38" fmla="*/ 92 w 236"/>
                    <a:gd name="T39" fmla="*/ 30 h 131"/>
                    <a:gd name="T40" fmla="*/ 103 w 236"/>
                    <a:gd name="T41" fmla="*/ 19 h 131"/>
                    <a:gd name="T42" fmla="*/ 133 w 236"/>
                    <a:gd name="T43" fmla="*/ 19 h 131"/>
                    <a:gd name="T44" fmla="*/ 144 w 236"/>
                    <a:gd name="T45" fmla="*/ 30 h 131"/>
                    <a:gd name="T46" fmla="*/ 144 w 236"/>
                    <a:gd name="T47" fmla="*/ 44 h 131"/>
                    <a:gd name="T48" fmla="*/ 92 w 236"/>
                    <a:gd name="T49" fmla="*/ 44 h 131"/>
                    <a:gd name="T50" fmla="*/ 92 w 236"/>
                    <a:gd name="T51" fmla="*/ 3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36" h="131">
                      <a:moveTo>
                        <a:pt x="204" y="44"/>
                      </a:moveTo>
                      <a:cubicBezTo>
                        <a:pt x="163" y="44"/>
                        <a:pt x="163" y="44"/>
                        <a:pt x="163" y="44"/>
                      </a:cubicBezTo>
                      <a:cubicBezTo>
                        <a:pt x="163" y="30"/>
                        <a:pt x="163" y="30"/>
                        <a:pt x="163" y="30"/>
                      </a:cubicBezTo>
                      <a:cubicBezTo>
                        <a:pt x="163" y="14"/>
                        <a:pt x="150" y="0"/>
                        <a:pt x="133" y="0"/>
                      </a:cubicBezTo>
                      <a:cubicBezTo>
                        <a:pt x="103" y="0"/>
                        <a:pt x="103" y="0"/>
                        <a:pt x="103" y="0"/>
                      </a:cubicBezTo>
                      <a:cubicBezTo>
                        <a:pt x="86" y="0"/>
                        <a:pt x="73" y="14"/>
                        <a:pt x="73" y="30"/>
                      </a:cubicBezTo>
                      <a:cubicBezTo>
                        <a:pt x="73" y="44"/>
                        <a:pt x="73" y="44"/>
                        <a:pt x="73" y="44"/>
                      </a:cubicBezTo>
                      <a:cubicBezTo>
                        <a:pt x="32" y="44"/>
                        <a:pt x="32" y="44"/>
                        <a:pt x="32" y="44"/>
                      </a:cubicBezTo>
                      <a:cubicBezTo>
                        <a:pt x="15" y="44"/>
                        <a:pt x="0" y="58"/>
                        <a:pt x="0" y="75"/>
                      </a:cubicBezTo>
                      <a:cubicBezTo>
                        <a:pt x="0" y="106"/>
                        <a:pt x="0" y="106"/>
                        <a:pt x="0" y="106"/>
                      </a:cubicBezTo>
                      <a:cubicBezTo>
                        <a:pt x="92" y="106"/>
                        <a:pt x="92" y="106"/>
                        <a:pt x="92" y="106"/>
                      </a:cubicBezTo>
                      <a:cubicBezTo>
                        <a:pt x="92" y="115"/>
                        <a:pt x="92" y="115"/>
                        <a:pt x="92" y="115"/>
                      </a:cubicBezTo>
                      <a:cubicBezTo>
                        <a:pt x="92" y="124"/>
                        <a:pt x="99" y="131"/>
                        <a:pt x="108" y="131"/>
                      </a:cubicBezTo>
                      <a:cubicBezTo>
                        <a:pt x="128" y="131"/>
                        <a:pt x="128" y="131"/>
                        <a:pt x="128" y="131"/>
                      </a:cubicBezTo>
                      <a:cubicBezTo>
                        <a:pt x="137" y="131"/>
                        <a:pt x="144" y="124"/>
                        <a:pt x="144" y="115"/>
                      </a:cubicBezTo>
                      <a:cubicBezTo>
                        <a:pt x="144" y="106"/>
                        <a:pt x="144" y="106"/>
                        <a:pt x="144" y="106"/>
                      </a:cubicBezTo>
                      <a:cubicBezTo>
                        <a:pt x="236" y="106"/>
                        <a:pt x="236" y="106"/>
                        <a:pt x="236" y="106"/>
                      </a:cubicBezTo>
                      <a:cubicBezTo>
                        <a:pt x="236" y="75"/>
                        <a:pt x="236" y="75"/>
                        <a:pt x="236" y="75"/>
                      </a:cubicBezTo>
                      <a:cubicBezTo>
                        <a:pt x="236" y="58"/>
                        <a:pt x="221" y="44"/>
                        <a:pt x="204" y="44"/>
                      </a:cubicBezTo>
                      <a:close/>
                      <a:moveTo>
                        <a:pt x="92" y="30"/>
                      </a:moveTo>
                      <a:cubicBezTo>
                        <a:pt x="92" y="24"/>
                        <a:pt x="97" y="19"/>
                        <a:pt x="103" y="19"/>
                      </a:cubicBezTo>
                      <a:cubicBezTo>
                        <a:pt x="133" y="19"/>
                        <a:pt x="133" y="19"/>
                        <a:pt x="133" y="19"/>
                      </a:cubicBezTo>
                      <a:cubicBezTo>
                        <a:pt x="139" y="19"/>
                        <a:pt x="144" y="24"/>
                        <a:pt x="144" y="30"/>
                      </a:cubicBezTo>
                      <a:cubicBezTo>
                        <a:pt x="144" y="44"/>
                        <a:pt x="144" y="44"/>
                        <a:pt x="144" y="44"/>
                      </a:cubicBezTo>
                      <a:cubicBezTo>
                        <a:pt x="92" y="44"/>
                        <a:pt x="92" y="44"/>
                        <a:pt x="92" y="44"/>
                      </a:cubicBezTo>
                      <a:lnTo>
                        <a:pt x="92"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sz="2400">
                    <a:solidFill>
                      <a:schemeClr val="bg1"/>
                    </a:solidFill>
                    <a:cs typeface="+mn-ea"/>
                    <a:sym typeface="+mn-lt"/>
                  </a:endParaRPr>
                </a:p>
              </p:txBody>
            </p:sp>
          </p:grpSp>
        </p:grpSp>
      </p:grpSp>
      <p:grpSp>
        <p:nvGrpSpPr>
          <p:cNvPr id="73" name="组合 72">
            <a:extLst>
              <a:ext uri="{FF2B5EF4-FFF2-40B4-BE49-F238E27FC236}">
                <a16:creationId xmlns:a16="http://schemas.microsoft.com/office/drawing/2014/main" id="{82CDC9DA-177A-4B50-9763-89E6AB9AF2D2}"/>
              </a:ext>
            </a:extLst>
          </p:cNvPr>
          <p:cNvGrpSpPr/>
          <p:nvPr/>
        </p:nvGrpSpPr>
        <p:grpSpPr>
          <a:xfrm>
            <a:off x="9084066" y="1658173"/>
            <a:ext cx="1837621" cy="3949292"/>
            <a:chOff x="6813049" y="1243629"/>
            <a:chExt cx="1378216" cy="2961969"/>
          </a:xfrm>
        </p:grpSpPr>
        <p:sp>
          <p:nvSpPr>
            <p:cNvPr id="74" name="TextBox 11">
              <a:extLst>
                <a:ext uri="{FF2B5EF4-FFF2-40B4-BE49-F238E27FC236}">
                  <a16:creationId xmlns:a16="http://schemas.microsoft.com/office/drawing/2014/main" id="{EDE02977-5C74-4903-A872-76E739BB588B}"/>
                </a:ext>
              </a:extLst>
            </p:cNvPr>
            <p:cNvSpPr txBox="1"/>
            <p:nvPr/>
          </p:nvSpPr>
          <p:spPr>
            <a:xfrm>
              <a:off x="7312188" y="3997849"/>
              <a:ext cx="393377" cy="207749"/>
            </a:xfrm>
            <a:prstGeom prst="rect">
              <a:avLst/>
            </a:prstGeom>
            <a:noFill/>
          </p:spPr>
          <p:txBody>
            <a:bodyPr wrap="none">
              <a:normAutofit fontScale="85000" lnSpcReduction="20000"/>
            </a:bodyPr>
            <a:lstStyle/>
            <a:p>
              <a:r>
                <a:rPr lang="id-ID" sz="1600" b="1" dirty="0">
                  <a:solidFill>
                    <a:schemeClr val="bg1"/>
                  </a:solidFill>
                  <a:cs typeface="+mn-ea"/>
                  <a:sym typeface="+mn-lt"/>
                </a:rPr>
                <a:t>201</a:t>
              </a:r>
              <a:r>
                <a:rPr lang="en-US" sz="1600" b="1" dirty="0">
                  <a:solidFill>
                    <a:schemeClr val="bg1"/>
                  </a:solidFill>
                  <a:cs typeface="+mn-ea"/>
                  <a:sym typeface="+mn-lt"/>
                </a:rPr>
                <a:t>9</a:t>
              </a:r>
              <a:endParaRPr lang="id-ID" sz="1600" b="1" dirty="0">
                <a:solidFill>
                  <a:schemeClr val="bg1"/>
                </a:solidFill>
                <a:cs typeface="+mn-ea"/>
                <a:sym typeface="+mn-lt"/>
              </a:endParaRPr>
            </a:p>
          </p:txBody>
        </p:sp>
        <p:sp>
          <p:nvSpPr>
            <p:cNvPr id="75" name="Oval 22">
              <a:extLst>
                <a:ext uri="{FF2B5EF4-FFF2-40B4-BE49-F238E27FC236}">
                  <a16:creationId xmlns:a16="http://schemas.microsoft.com/office/drawing/2014/main" id="{B363EE63-17D6-4650-B6E3-7108A50CEB66}"/>
                </a:ext>
              </a:extLst>
            </p:cNvPr>
            <p:cNvSpPr/>
            <p:nvPr/>
          </p:nvSpPr>
          <p:spPr>
            <a:xfrm rot="10800000">
              <a:off x="7462966" y="3883295"/>
              <a:ext cx="81000" cy="81000"/>
            </a:xfrm>
            <a:prstGeom prst="ellipse">
              <a:avLst/>
            </a:pr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76" name="TextBox 45">
              <a:extLst>
                <a:ext uri="{FF2B5EF4-FFF2-40B4-BE49-F238E27FC236}">
                  <a16:creationId xmlns:a16="http://schemas.microsoft.com/office/drawing/2014/main" id="{BF004C7C-6E01-4BB5-A86B-C9E6D662C91D}"/>
                </a:ext>
              </a:extLst>
            </p:cNvPr>
            <p:cNvSpPr txBox="1"/>
            <p:nvPr/>
          </p:nvSpPr>
          <p:spPr>
            <a:xfrm>
              <a:off x="7028954" y="1945529"/>
              <a:ext cx="946414" cy="230833"/>
            </a:xfrm>
            <a:prstGeom prst="rect">
              <a:avLst/>
            </a:prstGeom>
            <a:noFill/>
          </p:spPr>
          <p:txBody>
            <a:bodyPr wrap="none">
              <a:normAutofit fontScale="85000" lnSpcReduction="20000"/>
            </a:bodyPr>
            <a:lstStyle/>
            <a:p>
              <a:pPr algn="ctr"/>
              <a:r>
                <a:rPr lang="zh-CN" altLang="en-US" sz="1867" b="1">
                  <a:solidFill>
                    <a:schemeClr val="bg1"/>
                  </a:solidFill>
                  <a:cs typeface="+mn-ea"/>
                  <a:sym typeface="+mn-lt"/>
                </a:rPr>
                <a:t>标题文本预设</a:t>
              </a:r>
            </a:p>
          </p:txBody>
        </p:sp>
        <p:sp>
          <p:nvSpPr>
            <p:cNvPr id="77" name="TextBox 46">
              <a:extLst>
                <a:ext uri="{FF2B5EF4-FFF2-40B4-BE49-F238E27FC236}">
                  <a16:creationId xmlns:a16="http://schemas.microsoft.com/office/drawing/2014/main" id="{2855D616-6963-4828-99C0-EA715AECB4D7}"/>
                </a:ext>
              </a:extLst>
            </p:cNvPr>
            <p:cNvSpPr txBox="1"/>
            <p:nvPr/>
          </p:nvSpPr>
          <p:spPr>
            <a:xfrm>
              <a:off x="6813049" y="2114483"/>
              <a:ext cx="1378216" cy="415499"/>
            </a:xfrm>
            <a:prstGeom prst="rect">
              <a:avLst/>
            </a:prstGeom>
            <a:noFill/>
          </p:spPr>
          <p:txBody>
            <a:bodyPr wrap="square">
              <a:normAutofit fontScale="77500" lnSpcReduction="20000"/>
            </a:bodyPr>
            <a:lstStyle/>
            <a:p>
              <a:pPr algn="ctr">
                <a:lnSpc>
                  <a:spcPct val="120000"/>
                </a:lnSpc>
              </a:pPr>
              <a:r>
                <a:rPr lang="zh-CN" altLang="en-US" sz="1333">
                  <a:solidFill>
                    <a:schemeClr val="bg1"/>
                  </a:solidFill>
                  <a:cs typeface="+mn-ea"/>
                  <a:sym typeface="+mn-lt"/>
                </a:rPr>
                <a:t>此部分内容作为文字排版占位显示（建议使用主题字体）</a:t>
              </a:r>
            </a:p>
          </p:txBody>
        </p:sp>
        <p:cxnSp>
          <p:nvCxnSpPr>
            <p:cNvPr id="78" name="Straight Connector 47">
              <a:extLst>
                <a:ext uri="{FF2B5EF4-FFF2-40B4-BE49-F238E27FC236}">
                  <a16:creationId xmlns:a16="http://schemas.microsoft.com/office/drawing/2014/main" id="{7E4AEF53-BE2C-45D0-992B-14A3DC09C4A4}"/>
                </a:ext>
              </a:extLst>
            </p:cNvPr>
            <p:cNvCxnSpPr/>
            <p:nvPr/>
          </p:nvCxnSpPr>
          <p:spPr>
            <a:xfrm flipV="1">
              <a:off x="7502157" y="2592556"/>
              <a:ext cx="0" cy="1242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cxnSp>
          <p:nvCxnSpPr>
            <p:cNvPr id="79" name="Straight Connector 48">
              <a:extLst>
                <a:ext uri="{FF2B5EF4-FFF2-40B4-BE49-F238E27FC236}">
                  <a16:creationId xmlns:a16="http://schemas.microsoft.com/office/drawing/2014/main" id="{E63F8B0D-AA0A-4663-BB0B-7107759F8E43}"/>
                </a:ext>
              </a:extLst>
            </p:cNvPr>
            <p:cNvCxnSpPr/>
            <p:nvPr/>
          </p:nvCxnSpPr>
          <p:spPr>
            <a:xfrm flipV="1">
              <a:off x="7502157" y="1652635"/>
              <a:ext cx="0" cy="297000"/>
            </a:xfrm>
            <a:prstGeom prst="line">
              <a:avLst/>
            </a:prstGeom>
            <a:ln w="19050" cap="rnd">
              <a:solidFill>
                <a:schemeClr val="tx2"/>
              </a:solidFill>
              <a:prstDash val="sysDot"/>
              <a:round/>
            </a:ln>
          </p:spPr>
          <p:style>
            <a:lnRef idx="1">
              <a:schemeClr val="accent1"/>
            </a:lnRef>
            <a:fillRef idx="0">
              <a:schemeClr val="accent1"/>
            </a:fillRef>
            <a:effectRef idx="0">
              <a:schemeClr val="accent1"/>
            </a:effectRef>
            <a:fontRef idx="minor">
              <a:schemeClr val="tx1"/>
            </a:fontRef>
          </p:style>
        </p:cxnSp>
        <p:grpSp>
          <p:nvGrpSpPr>
            <p:cNvPr id="80" name="Group 50">
              <a:extLst>
                <a:ext uri="{FF2B5EF4-FFF2-40B4-BE49-F238E27FC236}">
                  <a16:creationId xmlns:a16="http://schemas.microsoft.com/office/drawing/2014/main" id="{241822A3-E43A-4731-9AF3-3C63E335F3C7}"/>
                </a:ext>
              </a:extLst>
            </p:cNvPr>
            <p:cNvGrpSpPr/>
            <p:nvPr/>
          </p:nvGrpSpPr>
          <p:grpSpPr>
            <a:xfrm>
              <a:off x="7299657" y="1243629"/>
              <a:ext cx="405000" cy="405000"/>
              <a:chOff x="9732876" y="1985814"/>
              <a:chExt cx="540000" cy="540000"/>
            </a:xfrm>
          </p:grpSpPr>
          <p:sp>
            <p:nvSpPr>
              <p:cNvPr id="81" name="Oval 51">
                <a:extLst>
                  <a:ext uri="{FF2B5EF4-FFF2-40B4-BE49-F238E27FC236}">
                    <a16:creationId xmlns:a16="http://schemas.microsoft.com/office/drawing/2014/main" id="{852F78A7-76A6-4D8A-9D9A-12BCC8C8B0AF}"/>
                  </a:ext>
                </a:extLst>
              </p:cNvPr>
              <p:cNvSpPr/>
              <p:nvPr/>
            </p:nvSpPr>
            <p:spPr>
              <a:xfrm>
                <a:off x="9732876" y="1985814"/>
                <a:ext cx="540000" cy="540000"/>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solidFill>
                  <a:cs typeface="+mn-ea"/>
                  <a:sym typeface="+mn-lt"/>
                </a:endParaRPr>
              </a:p>
            </p:txBody>
          </p:sp>
          <p:sp>
            <p:nvSpPr>
              <p:cNvPr id="82" name="Freeform: Shape 52">
                <a:extLst>
                  <a:ext uri="{FF2B5EF4-FFF2-40B4-BE49-F238E27FC236}">
                    <a16:creationId xmlns:a16="http://schemas.microsoft.com/office/drawing/2014/main" id="{80C1652E-41CC-4EB8-9612-DC287BA6F2BA}"/>
                  </a:ext>
                </a:extLst>
              </p:cNvPr>
              <p:cNvSpPr>
                <a:spLocks/>
              </p:cNvSpPr>
              <p:nvPr/>
            </p:nvSpPr>
            <p:spPr bwMode="auto">
              <a:xfrm>
                <a:off x="9842613" y="2095551"/>
                <a:ext cx="320527" cy="320527"/>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p:spPr>
            <p:txBody>
              <a:bodyPr anchor="ctr"/>
              <a:lstStyle/>
              <a:p>
                <a:pPr algn="ctr"/>
                <a:endParaRPr sz="2400">
                  <a:solidFill>
                    <a:schemeClr val="bg1"/>
                  </a:solidFill>
                  <a:cs typeface="+mn-ea"/>
                  <a:sym typeface="+mn-lt"/>
                </a:endParaRPr>
              </a:p>
            </p:txBody>
          </p:sp>
        </p:grpSp>
      </p:grpSp>
    </p:spTree>
    <p:extLst>
      <p:ext uri="{BB962C8B-B14F-4D97-AF65-F5344CB8AC3E}">
        <p14:creationId xmlns:p14="http://schemas.microsoft.com/office/powerpoint/2010/main" val="33170368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4000">
        <p15:prstTrans prst="fallOver"/>
      </p:transition>
    </mc:Choice>
    <mc:Fallback>
      <p:transition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par>
                                <p:cTn id="12" presetID="26" presetClass="emph" presetSubtype="0" fill="hold" grpId="1" nodeType="withEffect">
                                  <p:stCondLst>
                                    <p:cond delay="0"/>
                                  </p:stCondLst>
                                  <p:iterate type="lt">
                                    <p:tmPct val="0"/>
                                  </p:iterate>
                                  <p:childTnLst>
                                    <p:animEffect transition="out" filter="fade">
                                      <p:cBhvr>
                                        <p:cTn id="13" dur="500" tmFilter="0, 0; .2, .5; .8, .5; 1, 0"/>
                                        <p:tgtEl>
                                          <p:spTgt spid="2"/>
                                        </p:tgtEl>
                                      </p:cBhvr>
                                    </p:animEffect>
                                    <p:animScale>
                                      <p:cBhvr>
                                        <p:cTn id="14" dur="250" autoRev="1" fill="hold"/>
                                        <p:tgtEl>
                                          <p:spTgt spid="2"/>
                                        </p:tgtEl>
                                      </p:cBhvr>
                                      <p:by x="105000" y="105000"/>
                                    </p:animScale>
                                  </p:childTnLst>
                                </p:cTn>
                              </p:par>
                              <p:par>
                                <p:cTn id="15" presetID="22" presetClass="entr" presetSubtype="8"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par>
                                <p:cTn id="18" presetID="42" presetClass="entr" presetSubtype="0"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000"/>
                                        <p:tgtEl>
                                          <p:spTgt spid="11"/>
                                        </p:tgtEl>
                                      </p:cBhvr>
                                    </p:animEffect>
                                    <p:anim calcmode="lin" valueType="num">
                                      <p:cBhvr>
                                        <p:cTn id="21" dur="1000" fill="hold"/>
                                        <p:tgtEl>
                                          <p:spTgt spid="11"/>
                                        </p:tgtEl>
                                        <p:attrNameLst>
                                          <p:attrName>ppt_x</p:attrName>
                                        </p:attrNameLst>
                                      </p:cBhvr>
                                      <p:tavLst>
                                        <p:tav tm="0">
                                          <p:val>
                                            <p:strVal val="#ppt_x"/>
                                          </p:val>
                                        </p:tav>
                                        <p:tav tm="100000">
                                          <p:val>
                                            <p:strVal val="#ppt_x"/>
                                          </p:val>
                                        </p:tav>
                                      </p:tavLst>
                                    </p:anim>
                                    <p:anim calcmode="lin" valueType="num">
                                      <p:cBhvr>
                                        <p:cTn id="22" dur="1000" fill="hold"/>
                                        <p:tgtEl>
                                          <p:spTgt spid="11"/>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1000"/>
                                        <p:tgtEl>
                                          <p:spTgt spid="21"/>
                                        </p:tgtEl>
                                      </p:cBhvr>
                                    </p:animEffect>
                                    <p:anim calcmode="lin" valueType="num">
                                      <p:cBhvr>
                                        <p:cTn id="26" dur="1000" fill="hold"/>
                                        <p:tgtEl>
                                          <p:spTgt spid="21"/>
                                        </p:tgtEl>
                                        <p:attrNameLst>
                                          <p:attrName>ppt_x</p:attrName>
                                        </p:attrNameLst>
                                      </p:cBhvr>
                                      <p:tavLst>
                                        <p:tav tm="0">
                                          <p:val>
                                            <p:strVal val="#ppt_x"/>
                                          </p:val>
                                        </p:tav>
                                        <p:tav tm="100000">
                                          <p:val>
                                            <p:strVal val="#ppt_x"/>
                                          </p:val>
                                        </p:tav>
                                      </p:tavLst>
                                    </p:anim>
                                    <p:anim calcmode="lin" valueType="num">
                                      <p:cBhvr>
                                        <p:cTn id="27" dur="1000" fill="hold"/>
                                        <p:tgtEl>
                                          <p:spTgt spid="21"/>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39"/>
                                        </p:tgtEl>
                                        <p:attrNameLst>
                                          <p:attrName>style.visibility</p:attrName>
                                        </p:attrNameLst>
                                      </p:cBhvr>
                                      <p:to>
                                        <p:strVal val="visible"/>
                                      </p:to>
                                    </p:set>
                                    <p:animEffect transition="in" filter="fade">
                                      <p:cBhvr>
                                        <p:cTn id="30" dur="1000"/>
                                        <p:tgtEl>
                                          <p:spTgt spid="39"/>
                                        </p:tgtEl>
                                      </p:cBhvr>
                                    </p:animEffect>
                                    <p:anim calcmode="lin" valueType="num">
                                      <p:cBhvr>
                                        <p:cTn id="31" dur="1000" fill="hold"/>
                                        <p:tgtEl>
                                          <p:spTgt spid="39"/>
                                        </p:tgtEl>
                                        <p:attrNameLst>
                                          <p:attrName>ppt_x</p:attrName>
                                        </p:attrNameLst>
                                      </p:cBhvr>
                                      <p:tavLst>
                                        <p:tav tm="0">
                                          <p:val>
                                            <p:strVal val="#ppt_x"/>
                                          </p:val>
                                        </p:tav>
                                        <p:tav tm="100000">
                                          <p:val>
                                            <p:strVal val="#ppt_x"/>
                                          </p:val>
                                        </p:tav>
                                      </p:tavLst>
                                    </p:anim>
                                    <p:anim calcmode="lin" valueType="num">
                                      <p:cBhvr>
                                        <p:cTn id="32" dur="1000" fill="hold"/>
                                        <p:tgtEl>
                                          <p:spTgt spid="39"/>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49"/>
                                        </p:tgtEl>
                                        <p:attrNameLst>
                                          <p:attrName>style.visibility</p:attrName>
                                        </p:attrNameLst>
                                      </p:cBhvr>
                                      <p:to>
                                        <p:strVal val="visible"/>
                                      </p:to>
                                    </p:set>
                                    <p:animEffect transition="in" filter="fade">
                                      <p:cBhvr>
                                        <p:cTn id="35" dur="1000"/>
                                        <p:tgtEl>
                                          <p:spTgt spid="49"/>
                                        </p:tgtEl>
                                      </p:cBhvr>
                                    </p:animEffect>
                                    <p:anim calcmode="lin" valueType="num">
                                      <p:cBhvr>
                                        <p:cTn id="36" dur="1000" fill="hold"/>
                                        <p:tgtEl>
                                          <p:spTgt spid="49"/>
                                        </p:tgtEl>
                                        <p:attrNameLst>
                                          <p:attrName>ppt_x</p:attrName>
                                        </p:attrNameLst>
                                      </p:cBhvr>
                                      <p:tavLst>
                                        <p:tav tm="0">
                                          <p:val>
                                            <p:strVal val="#ppt_x"/>
                                          </p:val>
                                        </p:tav>
                                        <p:tav tm="100000">
                                          <p:val>
                                            <p:strVal val="#ppt_x"/>
                                          </p:val>
                                        </p:tav>
                                      </p:tavLst>
                                    </p:anim>
                                    <p:anim calcmode="lin" valueType="num">
                                      <p:cBhvr>
                                        <p:cTn id="37" dur="1000" fill="hold"/>
                                        <p:tgtEl>
                                          <p:spTgt spid="49"/>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61"/>
                                        </p:tgtEl>
                                        <p:attrNameLst>
                                          <p:attrName>style.visibility</p:attrName>
                                        </p:attrNameLst>
                                      </p:cBhvr>
                                      <p:to>
                                        <p:strVal val="visible"/>
                                      </p:to>
                                    </p:set>
                                    <p:animEffect transition="in" filter="fade">
                                      <p:cBhvr>
                                        <p:cTn id="40" dur="1000"/>
                                        <p:tgtEl>
                                          <p:spTgt spid="61"/>
                                        </p:tgtEl>
                                      </p:cBhvr>
                                    </p:animEffect>
                                    <p:anim calcmode="lin" valueType="num">
                                      <p:cBhvr>
                                        <p:cTn id="41" dur="1000" fill="hold"/>
                                        <p:tgtEl>
                                          <p:spTgt spid="61"/>
                                        </p:tgtEl>
                                        <p:attrNameLst>
                                          <p:attrName>ppt_x</p:attrName>
                                        </p:attrNameLst>
                                      </p:cBhvr>
                                      <p:tavLst>
                                        <p:tav tm="0">
                                          <p:val>
                                            <p:strVal val="#ppt_x"/>
                                          </p:val>
                                        </p:tav>
                                        <p:tav tm="100000">
                                          <p:val>
                                            <p:strVal val="#ppt_x"/>
                                          </p:val>
                                        </p:tav>
                                      </p:tavLst>
                                    </p:anim>
                                    <p:anim calcmode="lin" valueType="num">
                                      <p:cBhvr>
                                        <p:cTn id="42" dur="1000" fill="hold"/>
                                        <p:tgtEl>
                                          <p:spTgt spid="61"/>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73"/>
                                        </p:tgtEl>
                                        <p:attrNameLst>
                                          <p:attrName>style.visibility</p:attrName>
                                        </p:attrNameLst>
                                      </p:cBhvr>
                                      <p:to>
                                        <p:strVal val="visible"/>
                                      </p:to>
                                    </p:set>
                                    <p:animEffect transition="in" filter="fade">
                                      <p:cBhvr>
                                        <p:cTn id="45" dur="1000"/>
                                        <p:tgtEl>
                                          <p:spTgt spid="73"/>
                                        </p:tgtEl>
                                      </p:cBhvr>
                                    </p:animEffect>
                                    <p:anim calcmode="lin" valueType="num">
                                      <p:cBhvr>
                                        <p:cTn id="46" dur="1000" fill="hold"/>
                                        <p:tgtEl>
                                          <p:spTgt spid="73"/>
                                        </p:tgtEl>
                                        <p:attrNameLst>
                                          <p:attrName>ppt_x</p:attrName>
                                        </p:attrNameLst>
                                      </p:cBhvr>
                                      <p:tavLst>
                                        <p:tav tm="0">
                                          <p:val>
                                            <p:strVal val="#ppt_x"/>
                                          </p:val>
                                        </p:tav>
                                        <p:tav tm="100000">
                                          <p:val>
                                            <p:strVal val="#ppt_x"/>
                                          </p:val>
                                        </p:tav>
                                      </p:tavLst>
                                    </p:anim>
                                    <p:anim calcmode="lin" valueType="num">
                                      <p:cBhvr>
                                        <p:cTn id="47" dur="1000" fill="hold"/>
                                        <p:tgtEl>
                                          <p:spTgt spid="7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38E3F525-77FC-4EAE-A926-8E215907BB56}"/>
              </a:ext>
            </a:extLst>
          </p:cNvPr>
          <p:cNvSpPr txBox="1"/>
          <p:nvPr/>
        </p:nvSpPr>
        <p:spPr>
          <a:xfrm>
            <a:off x="3567918" y="428866"/>
            <a:ext cx="4727282" cy="646331"/>
          </a:xfrm>
          <a:prstGeom prst="rect">
            <a:avLst/>
          </a:prstGeom>
          <a:noFill/>
        </p:spPr>
        <p:txBody>
          <a:bodyPr wrap="square" rtlCol="0">
            <a:spAutoFit/>
          </a:bodyPr>
          <a:lstStyle/>
          <a:p>
            <a:pPr algn="ctr" defTabSz="1238555" eaLnBrk="0" fontAlgn="base" hangingPunct="0">
              <a:spcBef>
                <a:spcPct val="0"/>
              </a:spcBef>
              <a:spcAft>
                <a:spcPct val="0"/>
              </a:spcAft>
            </a:pPr>
            <a:r>
              <a:rPr lang="zh-CN" altLang="en-US" sz="3600" spc="406" dirty="0">
                <a:solidFill>
                  <a:srgbClr val="00B0F0"/>
                </a:solidFill>
                <a:cs typeface="+mn-ea"/>
                <a:sym typeface="+mn-lt"/>
              </a:rPr>
              <a:t>上阶段工作总结</a:t>
            </a:r>
          </a:p>
        </p:txBody>
      </p:sp>
      <p:sp>
        <p:nvSpPr>
          <p:cNvPr id="3" name="Freeform 11">
            <a:extLst>
              <a:ext uri="{FF2B5EF4-FFF2-40B4-BE49-F238E27FC236}">
                <a16:creationId xmlns:a16="http://schemas.microsoft.com/office/drawing/2014/main" id="{34BF067C-549F-4BD3-86D6-617C2475D740}"/>
              </a:ext>
            </a:extLst>
          </p:cNvPr>
          <p:cNvSpPr>
            <a:spLocks/>
          </p:cNvSpPr>
          <p:nvPr/>
        </p:nvSpPr>
        <p:spPr bwMode="auto">
          <a:xfrm>
            <a:off x="6865010" y="1535198"/>
            <a:ext cx="359833" cy="531283"/>
          </a:xfrm>
          <a:custGeom>
            <a:avLst/>
            <a:gdLst>
              <a:gd name="T0" fmla="*/ 0 w 170"/>
              <a:gd name="T1" fmla="*/ 0 h 251"/>
              <a:gd name="T2" fmla="*/ 92 w 170"/>
              <a:gd name="T3" fmla="*/ 126 h 251"/>
              <a:gd name="T4" fmla="*/ 0 w 170"/>
              <a:gd name="T5" fmla="*/ 251 h 251"/>
              <a:gd name="T6" fmla="*/ 79 w 170"/>
              <a:gd name="T7" fmla="*/ 251 h 251"/>
              <a:gd name="T8" fmla="*/ 170 w 170"/>
              <a:gd name="T9" fmla="*/ 126 h 251"/>
              <a:gd name="T10" fmla="*/ 79 w 170"/>
              <a:gd name="T11" fmla="*/ 0 h 251"/>
              <a:gd name="T12" fmla="*/ 0 w 170"/>
              <a:gd name="T13" fmla="*/ 0 h 251"/>
            </a:gdLst>
            <a:ahLst/>
            <a:cxnLst>
              <a:cxn ang="0">
                <a:pos x="T0" y="T1"/>
              </a:cxn>
              <a:cxn ang="0">
                <a:pos x="T2" y="T3"/>
              </a:cxn>
              <a:cxn ang="0">
                <a:pos x="T4" y="T5"/>
              </a:cxn>
              <a:cxn ang="0">
                <a:pos x="T6" y="T7"/>
              </a:cxn>
              <a:cxn ang="0">
                <a:pos x="T8" y="T9"/>
              </a:cxn>
              <a:cxn ang="0">
                <a:pos x="T10" y="T11"/>
              </a:cxn>
              <a:cxn ang="0">
                <a:pos x="T12" y="T13"/>
              </a:cxn>
            </a:cxnLst>
            <a:rect l="0" t="0" r="r" b="b"/>
            <a:pathLst>
              <a:path w="170" h="251">
                <a:moveTo>
                  <a:pt x="0" y="0"/>
                </a:moveTo>
                <a:lnTo>
                  <a:pt x="92" y="126"/>
                </a:lnTo>
                <a:lnTo>
                  <a:pt x="0" y="251"/>
                </a:lnTo>
                <a:lnTo>
                  <a:pt x="79" y="251"/>
                </a:lnTo>
                <a:lnTo>
                  <a:pt x="170" y="126"/>
                </a:lnTo>
                <a:lnTo>
                  <a:pt x="79" y="0"/>
                </a:lnTo>
                <a:lnTo>
                  <a:pt x="0" y="0"/>
                </a:lnTo>
                <a:close/>
              </a:path>
            </a:pathLst>
          </a:custGeom>
          <a:solidFill>
            <a:schemeClr val="accent1"/>
          </a:solidFill>
          <a:ln>
            <a:noFill/>
          </a:ln>
          <a:effectLst>
            <a:outerShdw blurRad="63500" algn="ctr" rotWithShape="0">
              <a:prstClr val="black">
                <a:alpha val="40000"/>
              </a:prstClr>
            </a:outerShdw>
          </a:effectLst>
        </p:spPr>
        <p:txBody>
          <a:bodyPr rtlCol="0" anchor="ctr"/>
          <a:lstStyle/>
          <a:p>
            <a:pPr algn="ctr"/>
            <a:endParaRPr lang="zh-CN" altLang="en-US" sz="2500" kern="0">
              <a:solidFill>
                <a:schemeClr val="bg1"/>
              </a:solidFill>
              <a:cs typeface="+mn-ea"/>
              <a:sym typeface="+mn-lt"/>
            </a:endParaRPr>
          </a:p>
        </p:txBody>
      </p:sp>
      <p:sp>
        <p:nvSpPr>
          <p:cNvPr id="4" name="Freeform 12">
            <a:extLst>
              <a:ext uri="{FF2B5EF4-FFF2-40B4-BE49-F238E27FC236}">
                <a16:creationId xmlns:a16="http://schemas.microsoft.com/office/drawing/2014/main" id="{9C6A9E03-42DD-4834-AFC5-30D671AE531B}"/>
              </a:ext>
            </a:extLst>
          </p:cNvPr>
          <p:cNvSpPr>
            <a:spLocks/>
          </p:cNvSpPr>
          <p:nvPr/>
        </p:nvSpPr>
        <p:spPr bwMode="auto">
          <a:xfrm>
            <a:off x="5448960" y="2714181"/>
            <a:ext cx="357716" cy="531284"/>
          </a:xfrm>
          <a:custGeom>
            <a:avLst/>
            <a:gdLst>
              <a:gd name="T0" fmla="*/ 169 w 169"/>
              <a:gd name="T1" fmla="*/ 251 h 251"/>
              <a:gd name="T2" fmla="*/ 78 w 169"/>
              <a:gd name="T3" fmla="*/ 126 h 251"/>
              <a:gd name="T4" fmla="*/ 169 w 169"/>
              <a:gd name="T5" fmla="*/ 0 h 251"/>
              <a:gd name="T6" fmla="*/ 91 w 169"/>
              <a:gd name="T7" fmla="*/ 0 h 251"/>
              <a:gd name="T8" fmla="*/ 0 w 169"/>
              <a:gd name="T9" fmla="*/ 126 h 251"/>
              <a:gd name="T10" fmla="*/ 91 w 169"/>
              <a:gd name="T11" fmla="*/ 251 h 251"/>
              <a:gd name="T12" fmla="*/ 169 w 169"/>
              <a:gd name="T13" fmla="*/ 251 h 251"/>
            </a:gdLst>
            <a:ahLst/>
            <a:cxnLst>
              <a:cxn ang="0">
                <a:pos x="T0" y="T1"/>
              </a:cxn>
              <a:cxn ang="0">
                <a:pos x="T2" y="T3"/>
              </a:cxn>
              <a:cxn ang="0">
                <a:pos x="T4" y="T5"/>
              </a:cxn>
              <a:cxn ang="0">
                <a:pos x="T6" y="T7"/>
              </a:cxn>
              <a:cxn ang="0">
                <a:pos x="T8" y="T9"/>
              </a:cxn>
              <a:cxn ang="0">
                <a:pos x="T10" y="T11"/>
              </a:cxn>
              <a:cxn ang="0">
                <a:pos x="T12" y="T13"/>
              </a:cxn>
            </a:cxnLst>
            <a:rect l="0" t="0" r="r" b="b"/>
            <a:pathLst>
              <a:path w="169" h="251">
                <a:moveTo>
                  <a:pt x="169" y="251"/>
                </a:moveTo>
                <a:lnTo>
                  <a:pt x="78" y="126"/>
                </a:lnTo>
                <a:lnTo>
                  <a:pt x="169" y="0"/>
                </a:lnTo>
                <a:lnTo>
                  <a:pt x="91" y="0"/>
                </a:lnTo>
                <a:lnTo>
                  <a:pt x="0" y="126"/>
                </a:lnTo>
                <a:lnTo>
                  <a:pt x="91" y="251"/>
                </a:lnTo>
                <a:lnTo>
                  <a:pt x="169" y="251"/>
                </a:lnTo>
                <a:close/>
              </a:path>
            </a:pathLst>
          </a:custGeom>
          <a:solidFill>
            <a:schemeClr val="accent1"/>
          </a:solidFill>
          <a:ln>
            <a:noFill/>
          </a:ln>
          <a:effectLst>
            <a:outerShdw blurRad="63500" algn="ctr" rotWithShape="0">
              <a:prstClr val="black">
                <a:alpha val="40000"/>
              </a:prstClr>
            </a:outerShdw>
          </a:effectLst>
        </p:spPr>
        <p:txBody>
          <a:bodyPr rtlCol="0" anchor="ctr"/>
          <a:lstStyle/>
          <a:p>
            <a:pPr algn="ctr"/>
            <a:endParaRPr lang="zh-CN" altLang="en-US" sz="2500" kern="0" dirty="0">
              <a:solidFill>
                <a:schemeClr val="bg1"/>
              </a:solidFill>
              <a:cs typeface="+mn-ea"/>
              <a:sym typeface="+mn-lt"/>
            </a:endParaRPr>
          </a:p>
        </p:txBody>
      </p:sp>
      <p:sp>
        <p:nvSpPr>
          <p:cNvPr id="5" name="Freeform 13">
            <a:extLst>
              <a:ext uri="{FF2B5EF4-FFF2-40B4-BE49-F238E27FC236}">
                <a16:creationId xmlns:a16="http://schemas.microsoft.com/office/drawing/2014/main" id="{6A6E3476-FDCC-4364-9E5B-27133D061CC9}"/>
              </a:ext>
            </a:extLst>
          </p:cNvPr>
          <p:cNvSpPr>
            <a:spLocks/>
          </p:cNvSpPr>
          <p:nvPr/>
        </p:nvSpPr>
        <p:spPr bwMode="auto">
          <a:xfrm>
            <a:off x="5448960" y="5080614"/>
            <a:ext cx="357716" cy="531284"/>
          </a:xfrm>
          <a:custGeom>
            <a:avLst/>
            <a:gdLst>
              <a:gd name="T0" fmla="*/ 169 w 169"/>
              <a:gd name="T1" fmla="*/ 251 h 251"/>
              <a:gd name="T2" fmla="*/ 78 w 169"/>
              <a:gd name="T3" fmla="*/ 125 h 251"/>
              <a:gd name="T4" fmla="*/ 169 w 169"/>
              <a:gd name="T5" fmla="*/ 0 h 251"/>
              <a:gd name="T6" fmla="*/ 91 w 169"/>
              <a:gd name="T7" fmla="*/ 0 h 251"/>
              <a:gd name="T8" fmla="*/ 0 w 169"/>
              <a:gd name="T9" fmla="*/ 125 h 251"/>
              <a:gd name="T10" fmla="*/ 91 w 169"/>
              <a:gd name="T11" fmla="*/ 251 h 251"/>
              <a:gd name="T12" fmla="*/ 169 w 169"/>
              <a:gd name="T13" fmla="*/ 251 h 251"/>
            </a:gdLst>
            <a:ahLst/>
            <a:cxnLst>
              <a:cxn ang="0">
                <a:pos x="T0" y="T1"/>
              </a:cxn>
              <a:cxn ang="0">
                <a:pos x="T2" y="T3"/>
              </a:cxn>
              <a:cxn ang="0">
                <a:pos x="T4" y="T5"/>
              </a:cxn>
              <a:cxn ang="0">
                <a:pos x="T6" y="T7"/>
              </a:cxn>
              <a:cxn ang="0">
                <a:pos x="T8" y="T9"/>
              </a:cxn>
              <a:cxn ang="0">
                <a:pos x="T10" y="T11"/>
              </a:cxn>
              <a:cxn ang="0">
                <a:pos x="T12" y="T13"/>
              </a:cxn>
            </a:cxnLst>
            <a:rect l="0" t="0" r="r" b="b"/>
            <a:pathLst>
              <a:path w="169" h="251">
                <a:moveTo>
                  <a:pt x="169" y="251"/>
                </a:moveTo>
                <a:lnTo>
                  <a:pt x="78" y="125"/>
                </a:lnTo>
                <a:lnTo>
                  <a:pt x="169" y="0"/>
                </a:lnTo>
                <a:lnTo>
                  <a:pt x="91" y="0"/>
                </a:lnTo>
                <a:lnTo>
                  <a:pt x="0" y="125"/>
                </a:lnTo>
                <a:lnTo>
                  <a:pt x="91" y="251"/>
                </a:lnTo>
                <a:lnTo>
                  <a:pt x="169" y="251"/>
                </a:lnTo>
                <a:close/>
              </a:path>
            </a:pathLst>
          </a:custGeom>
          <a:solidFill>
            <a:schemeClr val="accent2"/>
          </a:solidFill>
          <a:ln>
            <a:noFill/>
          </a:ln>
          <a:effectLst>
            <a:outerShdw blurRad="63500" algn="ctr" rotWithShape="0">
              <a:prstClr val="black">
                <a:alpha val="40000"/>
              </a:prstClr>
            </a:outerShdw>
          </a:effectLst>
        </p:spPr>
        <p:txBody>
          <a:bodyPr rtlCol="0" anchor="ctr"/>
          <a:lstStyle/>
          <a:p>
            <a:pPr algn="ctr"/>
            <a:endParaRPr lang="zh-CN" altLang="en-US" sz="2500" kern="0">
              <a:solidFill>
                <a:schemeClr val="bg1"/>
              </a:solidFill>
              <a:cs typeface="+mn-ea"/>
              <a:sym typeface="+mn-lt"/>
            </a:endParaRPr>
          </a:p>
        </p:txBody>
      </p:sp>
      <p:sp>
        <p:nvSpPr>
          <p:cNvPr id="6" name="Freeform 14">
            <a:extLst>
              <a:ext uri="{FF2B5EF4-FFF2-40B4-BE49-F238E27FC236}">
                <a16:creationId xmlns:a16="http://schemas.microsoft.com/office/drawing/2014/main" id="{CBE296C3-F6B3-486F-A22C-563AD048DC68}"/>
              </a:ext>
            </a:extLst>
          </p:cNvPr>
          <p:cNvSpPr>
            <a:spLocks/>
          </p:cNvSpPr>
          <p:nvPr/>
        </p:nvSpPr>
        <p:spPr bwMode="auto">
          <a:xfrm>
            <a:off x="6865010" y="3897398"/>
            <a:ext cx="359833" cy="531283"/>
          </a:xfrm>
          <a:custGeom>
            <a:avLst/>
            <a:gdLst>
              <a:gd name="T0" fmla="*/ 0 w 170"/>
              <a:gd name="T1" fmla="*/ 0 h 251"/>
              <a:gd name="T2" fmla="*/ 92 w 170"/>
              <a:gd name="T3" fmla="*/ 126 h 251"/>
              <a:gd name="T4" fmla="*/ 0 w 170"/>
              <a:gd name="T5" fmla="*/ 251 h 251"/>
              <a:gd name="T6" fmla="*/ 79 w 170"/>
              <a:gd name="T7" fmla="*/ 251 h 251"/>
              <a:gd name="T8" fmla="*/ 170 w 170"/>
              <a:gd name="T9" fmla="*/ 126 h 251"/>
              <a:gd name="T10" fmla="*/ 79 w 170"/>
              <a:gd name="T11" fmla="*/ 0 h 251"/>
              <a:gd name="T12" fmla="*/ 0 w 170"/>
              <a:gd name="T13" fmla="*/ 0 h 251"/>
            </a:gdLst>
            <a:ahLst/>
            <a:cxnLst>
              <a:cxn ang="0">
                <a:pos x="T0" y="T1"/>
              </a:cxn>
              <a:cxn ang="0">
                <a:pos x="T2" y="T3"/>
              </a:cxn>
              <a:cxn ang="0">
                <a:pos x="T4" y="T5"/>
              </a:cxn>
              <a:cxn ang="0">
                <a:pos x="T6" y="T7"/>
              </a:cxn>
              <a:cxn ang="0">
                <a:pos x="T8" y="T9"/>
              </a:cxn>
              <a:cxn ang="0">
                <a:pos x="T10" y="T11"/>
              </a:cxn>
              <a:cxn ang="0">
                <a:pos x="T12" y="T13"/>
              </a:cxn>
            </a:cxnLst>
            <a:rect l="0" t="0" r="r" b="b"/>
            <a:pathLst>
              <a:path w="170" h="251">
                <a:moveTo>
                  <a:pt x="0" y="0"/>
                </a:moveTo>
                <a:lnTo>
                  <a:pt x="92" y="126"/>
                </a:lnTo>
                <a:lnTo>
                  <a:pt x="0" y="251"/>
                </a:lnTo>
                <a:lnTo>
                  <a:pt x="79" y="251"/>
                </a:lnTo>
                <a:lnTo>
                  <a:pt x="170" y="126"/>
                </a:lnTo>
                <a:lnTo>
                  <a:pt x="79" y="0"/>
                </a:lnTo>
                <a:lnTo>
                  <a:pt x="0" y="0"/>
                </a:lnTo>
                <a:close/>
              </a:path>
            </a:pathLst>
          </a:custGeom>
          <a:solidFill>
            <a:schemeClr val="accent1"/>
          </a:solidFill>
          <a:ln>
            <a:noFill/>
          </a:ln>
          <a:effectLst>
            <a:outerShdw blurRad="63500" algn="ctr" rotWithShape="0">
              <a:prstClr val="black">
                <a:alpha val="40000"/>
              </a:prstClr>
            </a:outerShdw>
          </a:effectLst>
        </p:spPr>
        <p:txBody>
          <a:bodyPr rtlCol="0" anchor="ctr"/>
          <a:lstStyle/>
          <a:p>
            <a:pPr algn="ctr"/>
            <a:endParaRPr lang="zh-CN" altLang="en-US" sz="2500" kern="0">
              <a:solidFill>
                <a:schemeClr val="bg1"/>
              </a:solidFill>
              <a:cs typeface="+mn-ea"/>
              <a:sym typeface="+mn-lt"/>
            </a:endParaRPr>
          </a:p>
        </p:txBody>
      </p:sp>
      <p:grpSp>
        <p:nvGrpSpPr>
          <p:cNvPr id="7" name="组合 6">
            <a:extLst>
              <a:ext uri="{FF2B5EF4-FFF2-40B4-BE49-F238E27FC236}">
                <a16:creationId xmlns:a16="http://schemas.microsoft.com/office/drawing/2014/main" id="{16BA458E-2F26-44EC-8687-5616CC34CCD3}"/>
              </a:ext>
            </a:extLst>
          </p:cNvPr>
          <p:cNvGrpSpPr/>
          <p:nvPr/>
        </p:nvGrpSpPr>
        <p:grpSpPr>
          <a:xfrm>
            <a:off x="5931559" y="2587181"/>
            <a:ext cx="787400" cy="785284"/>
            <a:chOff x="5691717" y="3032126"/>
            <a:chExt cx="787400" cy="785284"/>
          </a:xfrm>
        </p:grpSpPr>
        <p:sp>
          <p:nvSpPr>
            <p:cNvPr id="8" name="Oval 7">
              <a:extLst>
                <a:ext uri="{FF2B5EF4-FFF2-40B4-BE49-F238E27FC236}">
                  <a16:creationId xmlns:a16="http://schemas.microsoft.com/office/drawing/2014/main" id="{C019B5D6-6343-47D7-AF09-6F9B007A594B}"/>
                </a:ext>
              </a:extLst>
            </p:cNvPr>
            <p:cNvSpPr>
              <a:spLocks noChangeArrowheads="1"/>
            </p:cNvSpPr>
            <p:nvPr/>
          </p:nvSpPr>
          <p:spPr bwMode="auto">
            <a:xfrm>
              <a:off x="5691717" y="3032126"/>
              <a:ext cx="787400" cy="785284"/>
            </a:xfrm>
            <a:prstGeom prst="ellipse">
              <a:avLst/>
            </a:prstGeom>
            <a:solidFill>
              <a:srgbClr val="00B0F0"/>
            </a:solidFill>
            <a:ln>
              <a:noFill/>
            </a:ln>
            <a:effectLst>
              <a:outerShdw blurRad="63500" algn="ctr" rotWithShape="0">
                <a:prstClr val="black">
                  <a:alpha val="40000"/>
                </a:prstClr>
              </a:outerShdw>
            </a:effectLst>
          </p:spPr>
          <p:txBody>
            <a:bodyPr rtlCol="0" anchor="ctr"/>
            <a:lstStyle/>
            <a:p>
              <a:pPr algn="ctr"/>
              <a:endParaRPr lang="zh-CN" altLang="en-US" sz="2500" kern="0" dirty="0">
                <a:solidFill>
                  <a:schemeClr val="bg1"/>
                </a:solidFill>
                <a:cs typeface="+mn-ea"/>
                <a:sym typeface="+mn-lt"/>
              </a:endParaRPr>
            </a:p>
          </p:txBody>
        </p:sp>
        <p:grpSp>
          <p:nvGrpSpPr>
            <p:cNvPr id="9" name="Group 15">
              <a:extLst>
                <a:ext uri="{FF2B5EF4-FFF2-40B4-BE49-F238E27FC236}">
                  <a16:creationId xmlns:a16="http://schemas.microsoft.com/office/drawing/2014/main" id="{671B0804-E866-412C-865A-A35E3D053745}"/>
                </a:ext>
              </a:extLst>
            </p:cNvPr>
            <p:cNvGrpSpPr>
              <a:grpSpLocks/>
            </p:cNvGrpSpPr>
            <p:nvPr/>
          </p:nvGrpSpPr>
          <p:grpSpPr bwMode="auto">
            <a:xfrm>
              <a:off x="5945717" y="3281892"/>
              <a:ext cx="302683" cy="287867"/>
              <a:chOff x="0" y="0"/>
              <a:chExt cx="143" cy="136"/>
            </a:xfrm>
          </p:grpSpPr>
          <p:sp>
            <p:nvSpPr>
              <p:cNvPr id="10" name="Freeform 16">
                <a:extLst>
                  <a:ext uri="{FF2B5EF4-FFF2-40B4-BE49-F238E27FC236}">
                    <a16:creationId xmlns:a16="http://schemas.microsoft.com/office/drawing/2014/main" id="{11BFC9D7-7B00-48D6-A3A9-2BD36FF50E7F}"/>
                  </a:ext>
                </a:extLst>
              </p:cNvPr>
              <p:cNvSpPr>
                <a:spLocks/>
              </p:cNvSpPr>
              <p:nvPr/>
            </p:nvSpPr>
            <p:spPr bwMode="auto">
              <a:xfrm>
                <a:off x="75" y="49"/>
                <a:ext cx="68" cy="66"/>
              </a:xfrm>
              <a:custGeom>
                <a:avLst/>
                <a:gdLst>
                  <a:gd name="T0" fmla="*/ 75 w 88"/>
                  <a:gd name="T1" fmla="*/ 30 h 86"/>
                  <a:gd name="T2" fmla="*/ 58 w 88"/>
                  <a:gd name="T3" fmla="*/ 30 h 86"/>
                  <a:gd name="T4" fmla="*/ 58 w 88"/>
                  <a:gd name="T5" fmla="*/ 13 h 86"/>
                  <a:gd name="T6" fmla="*/ 44 w 88"/>
                  <a:gd name="T7" fmla="*/ 0 h 86"/>
                  <a:gd name="T8" fmla="*/ 31 w 88"/>
                  <a:gd name="T9" fmla="*/ 13 h 86"/>
                  <a:gd name="T10" fmla="*/ 31 w 88"/>
                  <a:gd name="T11" fmla="*/ 30 h 86"/>
                  <a:gd name="T12" fmla="*/ 14 w 88"/>
                  <a:gd name="T13" fmla="*/ 30 h 86"/>
                  <a:gd name="T14" fmla="*/ 0 w 88"/>
                  <a:gd name="T15" fmla="*/ 43 h 86"/>
                  <a:gd name="T16" fmla="*/ 14 w 88"/>
                  <a:gd name="T17" fmla="*/ 56 h 86"/>
                  <a:gd name="T18" fmla="*/ 31 w 88"/>
                  <a:gd name="T19" fmla="*/ 56 h 86"/>
                  <a:gd name="T20" fmla="*/ 31 w 88"/>
                  <a:gd name="T21" fmla="*/ 73 h 86"/>
                  <a:gd name="T22" fmla="*/ 44 w 88"/>
                  <a:gd name="T23" fmla="*/ 86 h 86"/>
                  <a:gd name="T24" fmla="*/ 58 w 88"/>
                  <a:gd name="T25" fmla="*/ 73 h 86"/>
                  <a:gd name="T26" fmla="*/ 58 w 88"/>
                  <a:gd name="T27" fmla="*/ 56 h 86"/>
                  <a:gd name="T28" fmla="*/ 75 w 88"/>
                  <a:gd name="T29" fmla="*/ 56 h 86"/>
                  <a:gd name="T30" fmla="*/ 88 w 88"/>
                  <a:gd name="T31" fmla="*/ 43 h 86"/>
                  <a:gd name="T32" fmla="*/ 75 w 88"/>
                  <a:gd name="T33" fmla="*/ 3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86">
                    <a:moveTo>
                      <a:pt x="75" y="30"/>
                    </a:moveTo>
                    <a:cubicBezTo>
                      <a:pt x="58" y="30"/>
                      <a:pt x="58" y="30"/>
                      <a:pt x="58" y="30"/>
                    </a:cubicBezTo>
                    <a:cubicBezTo>
                      <a:pt x="58" y="13"/>
                      <a:pt x="58" y="13"/>
                      <a:pt x="58" y="13"/>
                    </a:cubicBezTo>
                    <a:cubicBezTo>
                      <a:pt x="58" y="6"/>
                      <a:pt x="52" y="0"/>
                      <a:pt x="44" y="0"/>
                    </a:cubicBezTo>
                    <a:cubicBezTo>
                      <a:pt x="37" y="0"/>
                      <a:pt x="31" y="6"/>
                      <a:pt x="31" y="13"/>
                    </a:cubicBezTo>
                    <a:cubicBezTo>
                      <a:pt x="31" y="30"/>
                      <a:pt x="31" y="30"/>
                      <a:pt x="31" y="30"/>
                    </a:cubicBezTo>
                    <a:cubicBezTo>
                      <a:pt x="14" y="30"/>
                      <a:pt x="14" y="30"/>
                      <a:pt x="14" y="30"/>
                    </a:cubicBezTo>
                    <a:cubicBezTo>
                      <a:pt x="6" y="30"/>
                      <a:pt x="0" y="36"/>
                      <a:pt x="0" y="43"/>
                    </a:cubicBezTo>
                    <a:cubicBezTo>
                      <a:pt x="0" y="50"/>
                      <a:pt x="6" y="56"/>
                      <a:pt x="14" y="56"/>
                    </a:cubicBezTo>
                    <a:cubicBezTo>
                      <a:pt x="31" y="56"/>
                      <a:pt x="31" y="56"/>
                      <a:pt x="31" y="56"/>
                    </a:cubicBezTo>
                    <a:cubicBezTo>
                      <a:pt x="31" y="73"/>
                      <a:pt x="31" y="73"/>
                      <a:pt x="31" y="73"/>
                    </a:cubicBezTo>
                    <a:cubicBezTo>
                      <a:pt x="31" y="80"/>
                      <a:pt x="37" y="86"/>
                      <a:pt x="44" y="86"/>
                    </a:cubicBezTo>
                    <a:cubicBezTo>
                      <a:pt x="52" y="86"/>
                      <a:pt x="58" y="80"/>
                      <a:pt x="58" y="73"/>
                    </a:cubicBezTo>
                    <a:cubicBezTo>
                      <a:pt x="58" y="56"/>
                      <a:pt x="58" y="56"/>
                      <a:pt x="58" y="56"/>
                    </a:cubicBezTo>
                    <a:cubicBezTo>
                      <a:pt x="75" y="56"/>
                      <a:pt x="75" y="56"/>
                      <a:pt x="75" y="56"/>
                    </a:cubicBezTo>
                    <a:cubicBezTo>
                      <a:pt x="82" y="56"/>
                      <a:pt x="88" y="50"/>
                      <a:pt x="88" y="43"/>
                    </a:cubicBezTo>
                    <a:cubicBezTo>
                      <a:pt x="88" y="36"/>
                      <a:pt x="82" y="30"/>
                      <a:pt x="75"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bg1"/>
                  </a:solidFill>
                  <a:cs typeface="+mn-ea"/>
                  <a:sym typeface="+mn-lt"/>
                </a:endParaRPr>
              </a:p>
            </p:txBody>
          </p:sp>
          <p:sp>
            <p:nvSpPr>
              <p:cNvPr id="11" name="Freeform 17">
                <a:extLst>
                  <a:ext uri="{FF2B5EF4-FFF2-40B4-BE49-F238E27FC236}">
                    <a16:creationId xmlns:a16="http://schemas.microsoft.com/office/drawing/2014/main" id="{2B621322-C309-448A-B0E3-130374653F9B}"/>
                  </a:ext>
                </a:extLst>
              </p:cNvPr>
              <p:cNvSpPr>
                <a:spLocks noEditPoints="1"/>
              </p:cNvSpPr>
              <p:nvPr/>
            </p:nvSpPr>
            <p:spPr bwMode="auto">
              <a:xfrm>
                <a:off x="0" y="0"/>
                <a:ext cx="105" cy="136"/>
              </a:xfrm>
              <a:custGeom>
                <a:avLst/>
                <a:gdLst>
                  <a:gd name="T0" fmla="*/ 70 w 138"/>
                  <a:gd name="T1" fmla="*/ 68 h 178"/>
                  <a:gd name="T2" fmla="*/ 105 w 138"/>
                  <a:gd name="T3" fmla="*/ 34 h 178"/>
                  <a:gd name="T4" fmla="*/ 70 w 138"/>
                  <a:gd name="T5" fmla="*/ 0 h 178"/>
                  <a:gd name="T6" fmla="*/ 35 w 138"/>
                  <a:gd name="T7" fmla="*/ 34 h 178"/>
                  <a:gd name="T8" fmla="*/ 70 w 138"/>
                  <a:gd name="T9" fmla="*/ 68 h 178"/>
                  <a:gd name="T10" fmla="*/ 138 w 138"/>
                  <a:gd name="T11" fmla="*/ 165 h 178"/>
                  <a:gd name="T12" fmla="*/ 110 w 138"/>
                  <a:gd name="T13" fmla="*/ 135 h 178"/>
                  <a:gd name="T14" fmla="*/ 80 w 138"/>
                  <a:gd name="T15" fmla="*/ 108 h 178"/>
                  <a:gd name="T16" fmla="*/ 98 w 138"/>
                  <a:gd name="T17" fmla="*/ 87 h 178"/>
                  <a:gd name="T18" fmla="*/ 69 w 138"/>
                  <a:gd name="T19" fmla="*/ 78 h 178"/>
                  <a:gd name="T20" fmla="*/ 0 w 138"/>
                  <a:gd name="T21" fmla="*/ 173 h 178"/>
                  <a:gd name="T22" fmla="*/ 0 w 138"/>
                  <a:gd name="T23" fmla="*/ 178 h 178"/>
                  <a:gd name="T24" fmla="*/ 138 w 138"/>
                  <a:gd name="T25" fmla="*/ 178 h 178"/>
                  <a:gd name="T26" fmla="*/ 138 w 138"/>
                  <a:gd name="T27" fmla="*/ 173 h 178"/>
                  <a:gd name="T28" fmla="*/ 138 w 138"/>
                  <a:gd name="T29" fmla="*/ 16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78">
                    <a:moveTo>
                      <a:pt x="70" y="68"/>
                    </a:moveTo>
                    <a:cubicBezTo>
                      <a:pt x="89" y="68"/>
                      <a:pt x="105" y="53"/>
                      <a:pt x="105" y="34"/>
                    </a:cubicBezTo>
                    <a:cubicBezTo>
                      <a:pt x="105" y="15"/>
                      <a:pt x="89" y="0"/>
                      <a:pt x="70" y="0"/>
                    </a:cubicBezTo>
                    <a:cubicBezTo>
                      <a:pt x="50" y="0"/>
                      <a:pt x="35" y="15"/>
                      <a:pt x="35" y="34"/>
                    </a:cubicBezTo>
                    <a:cubicBezTo>
                      <a:pt x="35" y="53"/>
                      <a:pt x="50" y="68"/>
                      <a:pt x="70" y="68"/>
                    </a:cubicBezTo>
                    <a:close/>
                    <a:moveTo>
                      <a:pt x="138" y="165"/>
                    </a:moveTo>
                    <a:cubicBezTo>
                      <a:pt x="128" y="165"/>
                      <a:pt x="110" y="161"/>
                      <a:pt x="110" y="135"/>
                    </a:cubicBezTo>
                    <a:cubicBezTo>
                      <a:pt x="110" y="135"/>
                      <a:pt x="77" y="138"/>
                      <a:pt x="80" y="108"/>
                    </a:cubicBezTo>
                    <a:cubicBezTo>
                      <a:pt x="81" y="95"/>
                      <a:pt x="90" y="89"/>
                      <a:pt x="98" y="87"/>
                    </a:cubicBezTo>
                    <a:cubicBezTo>
                      <a:pt x="89" y="81"/>
                      <a:pt x="80" y="78"/>
                      <a:pt x="69" y="78"/>
                    </a:cubicBezTo>
                    <a:cubicBezTo>
                      <a:pt x="31" y="78"/>
                      <a:pt x="0" y="120"/>
                      <a:pt x="0" y="173"/>
                    </a:cubicBezTo>
                    <a:cubicBezTo>
                      <a:pt x="0" y="174"/>
                      <a:pt x="0" y="176"/>
                      <a:pt x="0" y="178"/>
                    </a:cubicBezTo>
                    <a:cubicBezTo>
                      <a:pt x="138" y="178"/>
                      <a:pt x="138" y="178"/>
                      <a:pt x="138" y="178"/>
                    </a:cubicBezTo>
                    <a:cubicBezTo>
                      <a:pt x="138" y="176"/>
                      <a:pt x="138" y="174"/>
                      <a:pt x="138" y="173"/>
                    </a:cubicBezTo>
                    <a:cubicBezTo>
                      <a:pt x="138" y="170"/>
                      <a:pt x="138" y="168"/>
                      <a:pt x="138" y="16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bg1"/>
                  </a:solidFill>
                  <a:cs typeface="+mn-ea"/>
                  <a:sym typeface="+mn-lt"/>
                </a:endParaRPr>
              </a:p>
            </p:txBody>
          </p:sp>
        </p:grpSp>
      </p:grpSp>
      <p:grpSp>
        <p:nvGrpSpPr>
          <p:cNvPr id="12" name="组合 11">
            <a:extLst>
              <a:ext uri="{FF2B5EF4-FFF2-40B4-BE49-F238E27FC236}">
                <a16:creationId xmlns:a16="http://schemas.microsoft.com/office/drawing/2014/main" id="{78421781-D262-4C65-BFD5-F263F233E749}"/>
              </a:ext>
            </a:extLst>
          </p:cNvPr>
          <p:cNvGrpSpPr/>
          <p:nvPr/>
        </p:nvGrpSpPr>
        <p:grpSpPr>
          <a:xfrm>
            <a:off x="5931559" y="1406081"/>
            <a:ext cx="787400" cy="783167"/>
            <a:chOff x="5691717" y="1851026"/>
            <a:chExt cx="787400" cy="783167"/>
          </a:xfrm>
        </p:grpSpPr>
        <p:sp>
          <p:nvSpPr>
            <p:cNvPr id="13" name="Oval 6">
              <a:extLst>
                <a:ext uri="{FF2B5EF4-FFF2-40B4-BE49-F238E27FC236}">
                  <a16:creationId xmlns:a16="http://schemas.microsoft.com/office/drawing/2014/main" id="{C63A0826-C7DE-406D-B797-01D87B987E0F}"/>
                </a:ext>
              </a:extLst>
            </p:cNvPr>
            <p:cNvSpPr>
              <a:spLocks noChangeArrowheads="1"/>
            </p:cNvSpPr>
            <p:nvPr/>
          </p:nvSpPr>
          <p:spPr bwMode="auto">
            <a:xfrm>
              <a:off x="5691717" y="1851026"/>
              <a:ext cx="787400" cy="783167"/>
            </a:xfrm>
            <a:prstGeom prst="ellipse">
              <a:avLst/>
            </a:prstGeom>
            <a:solidFill>
              <a:schemeClr val="accent1"/>
            </a:solidFill>
            <a:ln>
              <a:noFill/>
            </a:ln>
            <a:effectLst>
              <a:outerShdw blurRad="63500" algn="ctr" rotWithShape="0">
                <a:prstClr val="black">
                  <a:alpha val="40000"/>
                </a:prstClr>
              </a:outerShdw>
            </a:effectLst>
          </p:spPr>
          <p:txBody>
            <a:bodyPr rtlCol="0" anchor="ctr"/>
            <a:lstStyle/>
            <a:p>
              <a:pPr algn="ctr"/>
              <a:endParaRPr lang="zh-CN" altLang="en-US" sz="2500" kern="0" dirty="0">
                <a:solidFill>
                  <a:schemeClr val="bg1"/>
                </a:solidFill>
                <a:cs typeface="+mn-ea"/>
                <a:sym typeface="+mn-lt"/>
              </a:endParaRPr>
            </a:p>
          </p:txBody>
        </p:sp>
        <p:grpSp>
          <p:nvGrpSpPr>
            <p:cNvPr id="14" name="Group 18">
              <a:extLst>
                <a:ext uri="{FF2B5EF4-FFF2-40B4-BE49-F238E27FC236}">
                  <a16:creationId xmlns:a16="http://schemas.microsoft.com/office/drawing/2014/main" id="{FD8E074A-593B-4966-BEBD-8D5C1741B899}"/>
                </a:ext>
              </a:extLst>
            </p:cNvPr>
            <p:cNvGrpSpPr>
              <a:grpSpLocks/>
            </p:cNvGrpSpPr>
            <p:nvPr/>
          </p:nvGrpSpPr>
          <p:grpSpPr bwMode="auto">
            <a:xfrm>
              <a:off x="5969001" y="2075392"/>
              <a:ext cx="260351" cy="357717"/>
              <a:chOff x="0" y="0"/>
              <a:chExt cx="123" cy="169"/>
            </a:xfrm>
          </p:grpSpPr>
          <p:sp>
            <p:nvSpPr>
              <p:cNvPr id="15" name="Freeform 19">
                <a:extLst>
                  <a:ext uri="{FF2B5EF4-FFF2-40B4-BE49-F238E27FC236}">
                    <a16:creationId xmlns:a16="http://schemas.microsoft.com/office/drawing/2014/main" id="{8727950F-F1A3-4712-9132-1908F595C008}"/>
                  </a:ext>
                </a:extLst>
              </p:cNvPr>
              <p:cNvSpPr>
                <a:spLocks noEditPoints="1"/>
              </p:cNvSpPr>
              <p:nvPr/>
            </p:nvSpPr>
            <p:spPr bwMode="auto">
              <a:xfrm>
                <a:off x="21" y="18"/>
                <a:ext cx="55" cy="70"/>
              </a:xfrm>
              <a:custGeom>
                <a:avLst/>
                <a:gdLst>
                  <a:gd name="T0" fmla="*/ 69 w 72"/>
                  <a:gd name="T1" fmla="*/ 17 h 91"/>
                  <a:gd name="T2" fmla="*/ 3 w 72"/>
                  <a:gd name="T3" fmla="*/ 17 h 91"/>
                  <a:gd name="T4" fmla="*/ 0 w 72"/>
                  <a:gd name="T5" fmla="*/ 20 h 91"/>
                  <a:gd name="T6" fmla="*/ 3 w 72"/>
                  <a:gd name="T7" fmla="*/ 23 h 91"/>
                  <a:gd name="T8" fmla="*/ 69 w 72"/>
                  <a:gd name="T9" fmla="*/ 23 h 91"/>
                  <a:gd name="T10" fmla="*/ 72 w 72"/>
                  <a:gd name="T11" fmla="*/ 20 h 91"/>
                  <a:gd name="T12" fmla="*/ 69 w 72"/>
                  <a:gd name="T13" fmla="*/ 17 h 91"/>
                  <a:gd name="T14" fmla="*/ 3 w 72"/>
                  <a:gd name="T15" fmla="*/ 6 h 91"/>
                  <a:gd name="T16" fmla="*/ 69 w 72"/>
                  <a:gd name="T17" fmla="*/ 6 h 91"/>
                  <a:gd name="T18" fmla="*/ 72 w 72"/>
                  <a:gd name="T19" fmla="*/ 3 h 91"/>
                  <a:gd name="T20" fmla="*/ 69 w 72"/>
                  <a:gd name="T21" fmla="*/ 0 h 91"/>
                  <a:gd name="T22" fmla="*/ 3 w 72"/>
                  <a:gd name="T23" fmla="*/ 0 h 91"/>
                  <a:gd name="T24" fmla="*/ 0 w 72"/>
                  <a:gd name="T25" fmla="*/ 3 h 91"/>
                  <a:gd name="T26" fmla="*/ 3 w 72"/>
                  <a:gd name="T27" fmla="*/ 6 h 91"/>
                  <a:gd name="T28" fmla="*/ 0 w 72"/>
                  <a:gd name="T29" fmla="*/ 37 h 91"/>
                  <a:gd name="T30" fmla="*/ 3 w 72"/>
                  <a:gd name="T31" fmla="*/ 40 h 91"/>
                  <a:gd name="T32" fmla="*/ 50 w 72"/>
                  <a:gd name="T33" fmla="*/ 40 h 91"/>
                  <a:gd name="T34" fmla="*/ 67 w 72"/>
                  <a:gd name="T35" fmla="*/ 34 h 91"/>
                  <a:gd name="T36" fmla="*/ 3 w 72"/>
                  <a:gd name="T37" fmla="*/ 34 h 91"/>
                  <a:gd name="T38" fmla="*/ 0 w 72"/>
                  <a:gd name="T39" fmla="*/ 37 h 91"/>
                  <a:gd name="T40" fmla="*/ 0 w 72"/>
                  <a:gd name="T41" fmla="*/ 54 h 91"/>
                  <a:gd name="T42" fmla="*/ 3 w 72"/>
                  <a:gd name="T43" fmla="*/ 57 h 91"/>
                  <a:gd name="T44" fmla="*/ 31 w 72"/>
                  <a:gd name="T45" fmla="*/ 57 h 91"/>
                  <a:gd name="T46" fmla="*/ 36 w 72"/>
                  <a:gd name="T47" fmla="*/ 51 h 91"/>
                  <a:gd name="T48" fmla="*/ 3 w 72"/>
                  <a:gd name="T49" fmla="*/ 51 h 91"/>
                  <a:gd name="T50" fmla="*/ 0 w 72"/>
                  <a:gd name="T51" fmla="*/ 54 h 91"/>
                  <a:gd name="T52" fmla="*/ 0 w 72"/>
                  <a:gd name="T53" fmla="*/ 71 h 91"/>
                  <a:gd name="T54" fmla="*/ 3 w 72"/>
                  <a:gd name="T55" fmla="*/ 74 h 91"/>
                  <a:gd name="T56" fmla="*/ 22 w 72"/>
                  <a:gd name="T57" fmla="*/ 74 h 91"/>
                  <a:gd name="T58" fmla="*/ 24 w 72"/>
                  <a:gd name="T59" fmla="*/ 68 h 91"/>
                  <a:gd name="T60" fmla="*/ 3 w 72"/>
                  <a:gd name="T61" fmla="*/ 68 h 91"/>
                  <a:gd name="T62" fmla="*/ 0 w 72"/>
                  <a:gd name="T63" fmla="*/ 71 h 91"/>
                  <a:gd name="T64" fmla="*/ 0 w 72"/>
                  <a:gd name="T65" fmla="*/ 88 h 91"/>
                  <a:gd name="T66" fmla="*/ 3 w 72"/>
                  <a:gd name="T67" fmla="*/ 91 h 91"/>
                  <a:gd name="T68" fmla="*/ 18 w 72"/>
                  <a:gd name="T69" fmla="*/ 91 h 91"/>
                  <a:gd name="T70" fmla="*/ 19 w 72"/>
                  <a:gd name="T71" fmla="*/ 85 h 91"/>
                  <a:gd name="T72" fmla="*/ 3 w 72"/>
                  <a:gd name="T73" fmla="*/ 85 h 91"/>
                  <a:gd name="T74" fmla="*/ 0 w 72"/>
                  <a:gd name="T75" fmla="*/ 8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2" h="91">
                    <a:moveTo>
                      <a:pt x="69" y="17"/>
                    </a:moveTo>
                    <a:cubicBezTo>
                      <a:pt x="3" y="17"/>
                      <a:pt x="3" y="17"/>
                      <a:pt x="3" y="17"/>
                    </a:cubicBezTo>
                    <a:cubicBezTo>
                      <a:pt x="1" y="17"/>
                      <a:pt x="0" y="19"/>
                      <a:pt x="0" y="20"/>
                    </a:cubicBezTo>
                    <a:cubicBezTo>
                      <a:pt x="0" y="22"/>
                      <a:pt x="1" y="23"/>
                      <a:pt x="3" y="23"/>
                    </a:cubicBezTo>
                    <a:cubicBezTo>
                      <a:pt x="69" y="23"/>
                      <a:pt x="69" y="23"/>
                      <a:pt x="69" y="23"/>
                    </a:cubicBezTo>
                    <a:cubicBezTo>
                      <a:pt x="71" y="23"/>
                      <a:pt x="72" y="22"/>
                      <a:pt x="72" y="20"/>
                    </a:cubicBezTo>
                    <a:cubicBezTo>
                      <a:pt x="72" y="19"/>
                      <a:pt x="71" y="17"/>
                      <a:pt x="69" y="17"/>
                    </a:cubicBezTo>
                    <a:close/>
                    <a:moveTo>
                      <a:pt x="3" y="6"/>
                    </a:moveTo>
                    <a:cubicBezTo>
                      <a:pt x="69" y="6"/>
                      <a:pt x="69" y="6"/>
                      <a:pt x="69" y="6"/>
                    </a:cubicBezTo>
                    <a:cubicBezTo>
                      <a:pt x="71" y="6"/>
                      <a:pt x="72" y="5"/>
                      <a:pt x="72" y="3"/>
                    </a:cubicBezTo>
                    <a:cubicBezTo>
                      <a:pt x="72" y="2"/>
                      <a:pt x="71" y="0"/>
                      <a:pt x="69" y="0"/>
                    </a:cubicBezTo>
                    <a:cubicBezTo>
                      <a:pt x="3" y="0"/>
                      <a:pt x="3" y="0"/>
                      <a:pt x="3" y="0"/>
                    </a:cubicBezTo>
                    <a:cubicBezTo>
                      <a:pt x="1" y="0"/>
                      <a:pt x="0" y="2"/>
                      <a:pt x="0" y="3"/>
                    </a:cubicBezTo>
                    <a:cubicBezTo>
                      <a:pt x="0" y="5"/>
                      <a:pt x="1" y="6"/>
                      <a:pt x="3" y="6"/>
                    </a:cubicBezTo>
                    <a:close/>
                    <a:moveTo>
                      <a:pt x="0" y="37"/>
                    </a:moveTo>
                    <a:cubicBezTo>
                      <a:pt x="0" y="39"/>
                      <a:pt x="1" y="40"/>
                      <a:pt x="3" y="40"/>
                    </a:cubicBezTo>
                    <a:cubicBezTo>
                      <a:pt x="50" y="40"/>
                      <a:pt x="50" y="40"/>
                      <a:pt x="50" y="40"/>
                    </a:cubicBezTo>
                    <a:cubicBezTo>
                      <a:pt x="56" y="37"/>
                      <a:pt x="61" y="35"/>
                      <a:pt x="67" y="34"/>
                    </a:cubicBezTo>
                    <a:cubicBezTo>
                      <a:pt x="3" y="34"/>
                      <a:pt x="3" y="34"/>
                      <a:pt x="3" y="34"/>
                    </a:cubicBezTo>
                    <a:cubicBezTo>
                      <a:pt x="1" y="34"/>
                      <a:pt x="0" y="35"/>
                      <a:pt x="0" y="37"/>
                    </a:cubicBezTo>
                    <a:close/>
                    <a:moveTo>
                      <a:pt x="0" y="54"/>
                    </a:moveTo>
                    <a:cubicBezTo>
                      <a:pt x="0" y="56"/>
                      <a:pt x="1" y="57"/>
                      <a:pt x="3" y="57"/>
                    </a:cubicBezTo>
                    <a:cubicBezTo>
                      <a:pt x="31" y="57"/>
                      <a:pt x="31" y="57"/>
                      <a:pt x="31" y="57"/>
                    </a:cubicBezTo>
                    <a:cubicBezTo>
                      <a:pt x="32" y="55"/>
                      <a:pt x="34" y="53"/>
                      <a:pt x="36" y="51"/>
                    </a:cubicBezTo>
                    <a:cubicBezTo>
                      <a:pt x="3" y="51"/>
                      <a:pt x="3" y="51"/>
                      <a:pt x="3" y="51"/>
                    </a:cubicBezTo>
                    <a:cubicBezTo>
                      <a:pt x="1" y="51"/>
                      <a:pt x="0" y="52"/>
                      <a:pt x="0" y="54"/>
                    </a:cubicBezTo>
                    <a:close/>
                    <a:moveTo>
                      <a:pt x="0" y="71"/>
                    </a:moveTo>
                    <a:cubicBezTo>
                      <a:pt x="0" y="72"/>
                      <a:pt x="1" y="74"/>
                      <a:pt x="3" y="74"/>
                    </a:cubicBezTo>
                    <a:cubicBezTo>
                      <a:pt x="22" y="74"/>
                      <a:pt x="22" y="74"/>
                      <a:pt x="22" y="74"/>
                    </a:cubicBezTo>
                    <a:cubicBezTo>
                      <a:pt x="22" y="72"/>
                      <a:pt x="23" y="70"/>
                      <a:pt x="24" y="68"/>
                    </a:cubicBezTo>
                    <a:cubicBezTo>
                      <a:pt x="3" y="68"/>
                      <a:pt x="3" y="68"/>
                      <a:pt x="3" y="68"/>
                    </a:cubicBezTo>
                    <a:cubicBezTo>
                      <a:pt x="1" y="68"/>
                      <a:pt x="0" y="69"/>
                      <a:pt x="0" y="71"/>
                    </a:cubicBezTo>
                    <a:close/>
                    <a:moveTo>
                      <a:pt x="0" y="88"/>
                    </a:moveTo>
                    <a:cubicBezTo>
                      <a:pt x="0" y="89"/>
                      <a:pt x="1" y="91"/>
                      <a:pt x="3" y="91"/>
                    </a:cubicBezTo>
                    <a:cubicBezTo>
                      <a:pt x="18" y="91"/>
                      <a:pt x="18" y="91"/>
                      <a:pt x="18" y="91"/>
                    </a:cubicBezTo>
                    <a:cubicBezTo>
                      <a:pt x="19" y="89"/>
                      <a:pt x="19" y="87"/>
                      <a:pt x="19" y="85"/>
                    </a:cubicBezTo>
                    <a:cubicBezTo>
                      <a:pt x="3" y="85"/>
                      <a:pt x="3" y="85"/>
                      <a:pt x="3" y="85"/>
                    </a:cubicBezTo>
                    <a:cubicBezTo>
                      <a:pt x="1" y="85"/>
                      <a:pt x="0" y="86"/>
                      <a:pt x="0"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bg1"/>
                  </a:solidFill>
                  <a:cs typeface="+mn-ea"/>
                  <a:sym typeface="+mn-lt"/>
                </a:endParaRPr>
              </a:p>
            </p:txBody>
          </p:sp>
          <p:sp>
            <p:nvSpPr>
              <p:cNvPr id="16" name="Freeform 20">
                <a:extLst>
                  <a:ext uri="{FF2B5EF4-FFF2-40B4-BE49-F238E27FC236}">
                    <a16:creationId xmlns:a16="http://schemas.microsoft.com/office/drawing/2014/main" id="{953BE069-7812-4713-9BD7-3A9EA098D4D6}"/>
                  </a:ext>
                </a:extLst>
              </p:cNvPr>
              <p:cNvSpPr>
                <a:spLocks noEditPoints="1"/>
              </p:cNvSpPr>
              <p:nvPr/>
            </p:nvSpPr>
            <p:spPr bwMode="auto">
              <a:xfrm>
                <a:off x="40" y="49"/>
                <a:ext cx="83" cy="81"/>
              </a:xfrm>
              <a:custGeom>
                <a:avLst/>
                <a:gdLst>
                  <a:gd name="T0" fmla="*/ 90 w 109"/>
                  <a:gd name="T1" fmla="*/ 19 h 106"/>
                  <a:gd name="T2" fmla="*/ 20 w 109"/>
                  <a:gd name="T3" fmla="*/ 19 h 106"/>
                  <a:gd name="T4" fmla="*/ 20 w 109"/>
                  <a:gd name="T5" fmla="*/ 87 h 106"/>
                  <a:gd name="T6" fmla="*/ 90 w 109"/>
                  <a:gd name="T7" fmla="*/ 87 h 106"/>
                  <a:gd name="T8" fmla="*/ 90 w 109"/>
                  <a:gd name="T9" fmla="*/ 19 h 106"/>
                  <a:gd name="T10" fmla="*/ 30 w 109"/>
                  <a:gd name="T11" fmla="*/ 77 h 106"/>
                  <a:gd name="T12" fmla="*/ 30 w 109"/>
                  <a:gd name="T13" fmla="*/ 29 h 106"/>
                  <a:gd name="T14" fmla="*/ 79 w 109"/>
                  <a:gd name="T15" fmla="*/ 29 h 106"/>
                  <a:gd name="T16" fmla="*/ 79 w 109"/>
                  <a:gd name="T17" fmla="*/ 77 h 106"/>
                  <a:gd name="T18" fmla="*/ 30 w 109"/>
                  <a:gd name="T19" fmla="*/ 7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6">
                    <a:moveTo>
                      <a:pt x="90" y="19"/>
                    </a:moveTo>
                    <a:cubicBezTo>
                      <a:pt x="70" y="0"/>
                      <a:pt x="39" y="0"/>
                      <a:pt x="20" y="19"/>
                    </a:cubicBezTo>
                    <a:cubicBezTo>
                      <a:pt x="0" y="38"/>
                      <a:pt x="0" y="68"/>
                      <a:pt x="20" y="87"/>
                    </a:cubicBezTo>
                    <a:cubicBezTo>
                      <a:pt x="39" y="106"/>
                      <a:pt x="70" y="106"/>
                      <a:pt x="90" y="87"/>
                    </a:cubicBezTo>
                    <a:cubicBezTo>
                      <a:pt x="109" y="68"/>
                      <a:pt x="109" y="38"/>
                      <a:pt x="90" y="19"/>
                    </a:cubicBezTo>
                    <a:close/>
                    <a:moveTo>
                      <a:pt x="30" y="77"/>
                    </a:moveTo>
                    <a:cubicBezTo>
                      <a:pt x="17" y="64"/>
                      <a:pt x="17" y="42"/>
                      <a:pt x="30" y="29"/>
                    </a:cubicBezTo>
                    <a:cubicBezTo>
                      <a:pt x="44" y="16"/>
                      <a:pt x="66" y="16"/>
                      <a:pt x="79" y="29"/>
                    </a:cubicBezTo>
                    <a:cubicBezTo>
                      <a:pt x="92" y="42"/>
                      <a:pt x="92" y="64"/>
                      <a:pt x="79" y="77"/>
                    </a:cubicBezTo>
                    <a:cubicBezTo>
                      <a:pt x="66" y="90"/>
                      <a:pt x="44" y="90"/>
                      <a:pt x="30"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bg1"/>
                  </a:solidFill>
                  <a:cs typeface="+mn-ea"/>
                  <a:sym typeface="+mn-lt"/>
                </a:endParaRPr>
              </a:p>
            </p:txBody>
          </p:sp>
          <p:sp>
            <p:nvSpPr>
              <p:cNvPr id="17" name="Freeform 21">
                <a:extLst>
                  <a:ext uri="{FF2B5EF4-FFF2-40B4-BE49-F238E27FC236}">
                    <a16:creationId xmlns:a16="http://schemas.microsoft.com/office/drawing/2014/main" id="{ED706C60-22A2-4DB3-982B-A14B80767724}"/>
                  </a:ext>
                </a:extLst>
              </p:cNvPr>
              <p:cNvSpPr>
                <a:spLocks noEditPoints="1"/>
              </p:cNvSpPr>
              <p:nvPr/>
            </p:nvSpPr>
            <p:spPr bwMode="auto">
              <a:xfrm>
                <a:off x="0" y="117"/>
                <a:ext cx="53" cy="52"/>
              </a:xfrm>
              <a:custGeom>
                <a:avLst/>
                <a:gdLst>
                  <a:gd name="T0" fmla="*/ 65 w 69"/>
                  <a:gd name="T1" fmla="*/ 4 h 68"/>
                  <a:gd name="T2" fmla="*/ 51 w 69"/>
                  <a:gd name="T3" fmla="*/ 4 h 68"/>
                  <a:gd name="T4" fmla="*/ 51 w 69"/>
                  <a:gd name="T5" fmla="*/ 4 h 68"/>
                  <a:gd name="T6" fmla="*/ 65 w 69"/>
                  <a:gd name="T7" fmla="*/ 18 h 68"/>
                  <a:gd name="T8" fmla="*/ 65 w 69"/>
                  <a:gd name="T9" fmla="*/ 18 h 68"/>
                  <a:gd name="T10" fmla="*/ 65 w 69"/>
                  <a:gd name="T11" fmla="*/ 4 h 68"/>
                  <a:gd name="T12" fmla="*/ 4 w 69"/>
                  <a:gd name="T13" fmla="*/ 50 h 68"/>
                  <a:gd name="T14" fmla="*/ 4 w 69"/>
                  <a:gd name="T15" fmla="*/ 64 h 68"/>
                  <a:gd name="T16" fmla="*/ 18 w 69"/>
                  <a:gd name="T17" fmla="*/ 64 h 68"/>
                  <a:gd name="T18" fmla="*/ 60 w 69"/>
                  <a:gd name="T19" fmla="*/ 23 h 68"/>
                  <a:gd name="T20" fmla="*/ 46 w 69"/>
                  <a:gd name="T21" fmla="*/ 9 h 68"/>
                  <a:gd name="T22" fmla="*/ 4 w 69"/>
                  <a:gd name="T23"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8">
                    <a:moveTo>
                      <a:pt x="65" y="4"/>
                    </a:moveTo>
                    <a:cubicBezTo>
                      <a:pt x="61" y="0"/>
                      <a:pt x="55" y="0"/>
                      <a:pt x="51" y="4"/>
                    </a:cubicBezTo>
                    <a:cubicBezTo>
                      <a:pt x="51" y="4"/>
                      <a:pt x="51" y="4"/>
                      <a:pt x="51" y="4"/>
                    </a:cubicBezTo>
                    <a:cubicBezTo>
                      <a:pt x="65" y="18"/>
                      <a:pt x="65" y="18"/>
                      <a:pt x="65" y="18"/>
                    </a:cubicBezTo>
                    <a:cubicBezTo>
                      <a:pt x="65" y="18"/>
                      <a:pt x="65" y="18"/>
                      <a:pt x="65" y="18"/>
                    </a:cubicBezTo>
                    <a:cubicBezTo>
                      <a:pt x="69" y="14"/>
                      <a:pt x="69" y="8"/>
                      <a:pt x="65" y="4"/>
                    </a:cubicBezTo>
                    <a:close/>
                    <a:moveTo>
                      <a:pt x="4" y="50"/>
                    </a:moveTo>
                    <a:cubicBezTo>
                      <a:pt x="0" y="54"/>
                      <a:pt x="0" y="60"/>
                      <a:pt x="4" y="64"/>
                    </a:cubicBezTo>
                    <a:cubicBezTo>
                      <a:pt x="8" y="68"/>
                      <a:pt x="14" y="68"/>
                      <a:pt x="18" y="64"/>
                    </a:cubicBezTo>
                    <a:cubicBezTo>
                      <a:pt x="60" y="23"/>
                      <a:pt x="60" y="23"/>
                      <a:pt x="60" y="23"/>
                    </a:cubicBezTo>
                    <a:cubicBezTo>
                      <a:pt x="46" y="9"/>
                      <a:pt x="46" y="9"/>
                      <a:pt x="46" y="9"/>
                    </a:cubicBezTo>
                    <a:lnTo>
                      <a:pt x="4" y="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bg1"/>
                  </a:solidFill>
                  <a:cs typeface="+mn-ea"/>
                  <a:sym typeface="+mn-lt"/>
                </a:endParaRPr>
              </a:p>
            </p:txBody>
          </p:sp>
          <p:sp>
            <p:nvSpPr>
              <p:cNvPr id="18" name="Freeform 22">
                <a:extLst>
                  <a:ext uri="{FF2B5EF4-FFF2-40B4-BE49-F238E27FC236}">
                    <a16:creationId xmlns:a16="http://schemas.microsoft.com/office/drawing/2014/main" id="{0257CCBF-19B0-491D-9CE5-B23DA671CE71}"/>
                  </a:ext>
                </a:extLst>
              </p:cNvPr>
              <p:cNvSpPr>
                <a:spLocks/>
              </p:cNvSpPr>
              <p:nvPr/>
            </p:nvSpPr>
            <p:spPr bwMode="auto">
              <a:xfrm>
                <a:off x="3" y="0"/>
                <a:ext cx="91" cy="104"/>
              </a:xfrm>
              <a:custGeom>
                <a:avLst/>
                <a:gdLst>
                  <a:gd name="T0" fmla="*/ 57 w 119"/>
                  <a:gd name="T1" fmla="*/ 125 h 136"/>
                  <a:gd name="T2" fmla="*/ 18 w 119"/>
                  <a:gd name="T3" fmla="*/ 125 h 136"/>
                  <a:gd name="T4" fmla="*/ 11 w 119"/>
                  <a:gd name="T5" fmla="*/ 119 h 136"/>
                  <a:gd name="T6" fmla="*/ 11 w 119"/>
                  <a:gd name="T7" fmla="*/ 18 h 136"/>
                  <a:gd name="T8" fmla="*/ 18 w 119"/>
                  <a:gd name="T9" fmla="*/ 12 h 136"/>
                  <a:gd name="T10" fmla="*/ 100 w 119"/>
                  <a:gd name="T11" fmla="*/ 12 h 136"/>
                  <a:gd name="T12" fmla="*/ 107 w 119"/>
                  <a:gd name="T13" fmla="*/ 18 h 136"/>
                  <a:gd name="T14" fmla="*/ 107 w 119"/>
                  <a:gd name="T15" fmla="*/ 71 h 136"/>
                  <a:gd name="T16" fmla="*/ 119 w 119"/>
                  <a:gd name="T17" fmla="*/ 73 h 136"/>
                  <a:gd name="T18" fmla="*/ 119 w 119"/>
                  <a:gd name="T19" fmla="*/ 18 h 136"/>
                  <a:gd name="T20" fmla="*/ 100 w 119"/>
                  <a:gd name="T21" fmla="*/ 0 h 136"/>
                  <a:gd name="T22" fmla="*/ 18 w 119"/>
                  <a:gd name="T23" fmla="*/ 0 h 136"/>
                  <a:gd name="T24" fmla="*/ 0 w 119"/>
                  <a:gd name="T25" fmla="*/ 18 h 136"/>
                  <a:gd name="T26" fmla="*/ 0 w 119"/>
                  <a:gd name="T27" fmla="*/ 119 h 136"/>
                  <a:gd name="T28" fmla="*/ 18 w 119"/>
                  <a:gd name="T29" fmla="*/ 136 h 136"/>
                  <a:gd name="T30" fmla="*/ 61 w 119"/>
                  <a:gd name="T31" fmla="*/ 136 h 136"/>
                  <a:gd name="T32" fmla="*/ 57 w 119"/>
                  <a:gd name="T33" fmla="*/ 12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9" h="136">
                    <a:moveTo>
                      <a:pt x="57" y="125"/>
                    </a:moveTo>
                    <a:cubicBezTo>
                      <a:pt x="18" y="125"/>
                      <a:pt x="18" y="125"/>
                      <a:pt x="18" y="125"/>
                    </a:cubicBezTo>
                    <a:cubicBezTo>
                      <a:pt x="14" y="125"/>
                      <a:pt x="11" y="122"/>
                      <a:pt x="11" y="119"/>
                    </a:cubicBezTo>
                    <a:cubicBezTo>
                      <a:pt x="11" y="18"/>
                      <a:pt x="11" y="18"/>
                      <a:pt x="11" y="18"/>
                    </a:cubicBezTo>
                    <a:cubicBezTo>
                      <a:pt x="11" y="15"/>
                      <a:pt x="14" y="12"/>
                      <a:pt x="18" y="12"/>
                    </a:cubicBezTo>
                    <a:cubicBezTo>
                      <a:pt x="100" y="12"/>
                      <a:pt x="100" y="12"/>
                      <a:pt x="100" y="12"/>
                    </a:cubicBezTo>
                    <a:cubicBezTo>
                      <a:pt x="104" y="12"/>
                      <a:pt x="107" y="15"/>
                      <a:pt x="107" y="18"/>
                    </a:cubicBezTo>
                    <a:cubicBezTo>
                      <a:pt x="107" y="71"/>
                      <a:pt x="107" y="71"/>
                      <a:pt x="107" y="71"/>
                    </a:cubicBezTo>
                    <a:cubicBezTo>
                      <a:pt x="111" y="71"/>
                      <a:pt x="115" y="72"/>
                      <a:pt x="119" y="73"/>
                    </a:cubicBezTo>
                    <a:cubicBezTo>
                      <a:pt x="119" y="18"/>
                      <a:pt x="119" y="18"/>
                      <a:pt x="119" y="18"/>
                    </a:cubicBezTo>
                    <a:cubicBezTo>
                      <a:pt x="119" y="8"/>
                      <a:pt x="111" y="0"/>
                      <a:pt x="100" y="0"/>
                    </a:cubicBezTo>
                    <a:cubicBezTo>
                      <a:pt x="18" y="0"/>
                      <a:pt x="18" y="0"/>
                      <a:pt x="18" y="0"/>
                    </a:cubicBezTo>
                    <a:cubicBezTo>
                      <a:pt x="8" y="0"/>
                      <a:pt x="0" y="8"/>
                      <a:pt x="0" y="18"/>
                    </a:cubicBezTo>
                    <a:cubicBezTo>
                      <a:pt x="0" y="119"/>
                      <a:pt x="0" y="119"/>
                      <a:pt x="0" y="119"/>
                    </a:cubicBezTo>
                    <a:cubicBezTo>
                      <a:pt x="0" y="128"/>
                      <a:pt x="8" y="136"/>
                      <a:pt x="18" y="136"/>
                    </a:cubicBezTo>
                    <a:cubicBezTo>
                      <a:pt x="61" y="136"/>
                      <a:pt x="61" y="136"/>
                      <a:pt x="61" y="136"/>
                    </a:cubicBezTo>
                    <a:cubicBezTo>
                      <a:pt x="59" y="133"/>
                      <a:pt x="58" y="129"/>
                      <a:pt x="57" y="1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bg1"/>
                  </a:solidFill>
                  <a:cs typeface="+mn-ea"/>
                  <a:sym typeface="+mn-lt"/>
                </a:endParaRPr>
              </a:p>
            </p:txBody>
          </p:sp>
        </p:grpSp>
      </p:grpSp>
      <p:grpSp>
        <p:nvGrpSpPr>
          <p:cNvPr id="19" name="组合 18">
            <a:extLst>
              <a:ext uri="{FF2B5EF4-FFF2-40B4-BE49-F238E27FC236}">
                <a16:creationId xmlns:a16="http://schemas.microsoft.com/office/drawing/2014/main" id="{F5EB1B4E-F837-44B4-9188-F61555E1D179}"/>
              </a:ext>
            </a:extLst>
          </p:cNvPr>
          <p:cNvGrpSpPr/>
          <p:nvPr/>
        </p:nvGrpSpPr>
        <p:grpSpPr>
          <a:xfrm>
            <a:off x="5931559" y="3770398"/>
            <a:ext cx="787400" cy="785283"/>
            <a:chOff x="5691717" y="4215343"/>
            <a:chExt cx="787400" cy="785283"/>
          </a:xfrm>
          <a:solidFill>
            <a:schemeClr val="accent1">
              <a:lumMod val="75000"/>
            </a:schemeClr>
          </a:solidFill>
        </p:grpSpPr>
        <p:sp>
          <p:nvSpPr>
            <p:cNvPr id="20" name="Oval 8">
              <a:extLst>
                <a:ext uri="{FF2B5EF4-FFF2-40B4-BE49-F238E27FC236}">
                  <a16:creationId xmlns:a16="http://schemas.microsoft.com/office/drawing/2014/main" id="{83BB4C82-D72F-4B5F-9662-BFE3E776B029}"/>
                </a:ext>
              </a:extLst>
            </p:cNvPr>
            <p:cNvSpPr>
              <a:spLocks noChangeArrowheads="1"/>
            </p:cNvSpPr>
            <p:nvPr/>
          </p:nvSpPr>
          <p:spPr bwMode="auto">
            <a:xfrm>
              <a:off x="5691717" y="4215343"/>
              <a:ext cx="787400" cy="785283"/>
            </a:xfrm>
            <a:prstGeom prst="ellipse">
              <a:avLst/>
            </a:prstGeom>
            <a:solidFill>
              <a:schemeClr val="accent5"/>
            </a:solidFill>
            <a:ln>
              <a:noFill/>
            </a:ln>
            <a:effectLst>
              <a:outerShdw blurRad="63500" algn="ctr" rotWithShape="0">
                <a:prstClr val="black">
                  <a:alpha val="40000"/>
                </a:prstClr>
              </a:outerShdw>
            </a:effectLst>
          </p:spPr>
          <p:txBody>
            <a:bodyPr rtlCol="0" anchor="ctr"/>
            <a:lstStyle/>
            <a:p>
              <a:pPr algn="ctr"/>
              <a:endParaRPr lang="zh-CN" altLang="en-US" sz="2500" kern="0" dirty="0">
                <a:solidFill>
                  <a:schemeClr val="bg1"/>
                </a:solidFill>
                <a:cs typeface="+mn-ea"/>
                <a:sym typeface="+mn-lt"/>
              </a:endParaRPr>
            </a:p>
          </p:txBody>
        </p:sp>
        <p:grpSp>
          <p:nvGrpSpPr>
            <p:cNvPr id="21" name="Group 23">
              <a:extLst>
                <a:ext uri="{FF2B5EF4-FFF2-40B4-BE49-F238E27FC236}">
                  <a16:creationId xmlns:a16="http://schemas.microsoft.com/office/drawing/2014/main" id="{410BF902-4233-47F5-81E8-FB41882F8AB0}"/>
                </a:ext>
              </a:extLst>
            </p:cNvPr>
            <p:cNvGrpSpPr>
              <a:grpSpLocks/>
            </p:cNvGrpSpPr>
            <p:nvPr/>
          </p:nvGrpSpPr>
          <p:grpSpPr bwMode="auto">
            <a:xfrm>
              <a:off x="5928784" y="4492626"/>
              <a:ext cx="287867" cy="232833"/>
              <a:chOff x="0" y="0"/>
              <a:chExt cx="136" cy="110"/>
            </a:xfrm>
            <a:grpFill/>
          </p:grpSpPr>
          <p:sp>
            <p:nvSpPr>
              <p:cNvPr id="22" name="Freeform 24">
                <a:extLst>
                  <a:ext uri="{FF2B5EF4-FFF2-40B4-BE49-F238E27FC236}">
                    <a16:creationId xmlns:a16="http://schemas.microsoft.com/office/drawing/2014/main" id="{CA2699F3-F421-4617-A035-C1E240E0D2CA}"/>
                  </a:ext>
                </a:extLst>
              </p:cNvPr>
              <p:cNvSpPr>
                <a:spLocks noEditPoints="1"/>
              </p:cNvSpPr>
              <p:nvPr/>
            </p:nvSpPr>
            <p:spPr bwMode="auto">
              <a:xfrm>
                <a:off x="0" y="36"/>
                <a:ext cx="122" cy="74"/>
              </a:xfrm>
              <a:custGeom>
                <a:avLst/>
                <a:gdLst>
                  <a:gd name="T0" fmla="*/ 34 w 122"/>
                  <a:gd name="T1" fmla="*/ 28 h 74"/>
                  <a:gd name="T2" fmla="*/ 34 w 122"/>
                  <a:gd name="T3" fmla="*/ 74 h 74"/>
                  <a:gd name="T4" fmla="*/ 54 w 122"/>
                  <a:gd name="T5" fmla="*/ 74 h 74"/>
                  <a:gd name="T6" fmla="*/ 54 w 122"/>
                  <a:gd name="T7" fmla="*/ 29 h 74"/>
                  <a:gd name="T8" fmla="*/ 44 w 122"/>
                  <a:gd name="T9" fmla="*/ 20 h 74"/>
                  <a:gd name="T10" fmla="*/ 34 w 122"/>
                  <a:gd name="T11" fmla="*/ 28 h 74"/>
                  <a:gd name="T12" fmla="*/ 0 w 122"/>
                  <a:gd name="T13" fmla="*/ 74 h 74"/>
                  <a:gd name="T14" fmla="*/ 20 w 122"/>
                  <a:gd name="T15" fmla="*/ 74 h 74"/>
                  <a:gd name="T16" fmla="*/ 20 w 122"/>
                  <a:gd name="T17" fmla="*/ 39 h 74"/>
                  <a:gd name="T18" fmla="*/ 0 w 122"/>
                  <a:gd name="T19" fmla="*/ 56 h 74"/>
                  <a:gd name="T20" fmla="*/ 0 w 122"/>
                  <a:gd name="T21" fmla="*/ 74 h 74"/>
                  <a:gd name="T22" fmla="*/ 102 w 122"/>
                  <a:gd name="T23" fmla="*/ 18 h 74"/>
                  <a:gd name="T24" fmla="*/ 102 w 122"/>
                  <a:gd name="T25" fmla="*/ 74 h 74"/>
                  <a:gd name="T26" fmla="*/ 122 w 122"/>
                  <a:gd name="T27" fmla="*/ 74 h 74"/>
                  <a:gd name="T28" fmla="*/ 122 w 122"/>
                  <a:gd name="T29" fmla="*/ 0 h 74"/>
                  <a:gd name="T30" fmla="*/ 102 w 122"/>
                  <a:gd name="T31" fmla="*/ 18 h 74"/>
                  <a:gd name="T32" fmla="*/ 67 w 122"/>
                  <a:gd name="T33" fmla="*/ 40 h 74"/>
                  <a:gd name="T34" fmla="*/ 67 w 122"/>
                  <a:gd name="T35" fmla="*/ 74 h 74"/>
                  <a:gd name="T36" fmla="*/ 88 w 122"/>
                  <a:gd name="T37" fmla="*/ 74 h 74"/>
                  <a:gd name="T38" fmla="*/ 88 w 122"/>
                  <a:gd name="T39" fmla="*/ 29 h 74"/>
                  <a:gd name="T40" fmla="*/ 72 w 122"/>
                  <a:gd name="T41" fmla="*/ 43 h 74"/>
                  <a:gd name="T42" fmla="*/ 67 w 122"/>
                  <a:gd name="T43" fmla="*/ 4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2" h="74">
                    <a:moveTo>
                      <a:pt x="34" y="28"/>
                    </a:moveTo>
                    <a:lnTo>
                      <a:pt x="34" y="74"/>
                    </a:lnTo>
                    <a:lnTo>
                      <a:pt x="54" y="74"/>
                    </a:lnTo>
                    <a:lnTo>
                      <a:pt x="54" y="29"/>
                    </a:lnTo>
                    <a:lnTo>
                      <a:pt x="44" y="20"/>
                    </a:lnTo>
                    <a:lnTo>
                      <a:pt x="34" y="28"/>
                    </a:lnTo>
                    <a:close/>
                    <a:moveTo>
                      <a:pt x="0" y="74"/>
                    </a:moveTo>
                    <a:lnTo>
                      <a:pt x="20" y="74"/>
                    </a:lnTo>
                    <a:lnTo>
                      <a:pt x="20" y="39"/>
                    </a:lnTo>
                    <a:lnTo>
                      <a:pt x="0" y="56"/>
                    </a:lnTo>
                    <a:lnTo>
                      <a:pt x="0" y="74"/>
                    </a:lnTo>
                    <a:close/>
                    <a:moveTo>
                      <a:pt x="102" y="18"/>
                    </a:moveTo>
                    <a:lnTo>
                      <a:pt x="102" y="74"/>
                    </a:lnTo>
                    <a:lnTo>
                      <a:pt x="122" y="74"/>
                    </a:lnTo>
                    <a:lnTo>
                      <a:pt x="122" y="0"/>
                    </a:lnTo>
                    <a:lnTo>
                      <a:pt x="102" y="18"/>
                    </a:lnTo>
                    <a:close/>
                    <a:moveTo>
                      <a:pt x="67" y="40"/>
                    </a:moveTo>
                    <a:lnTo>
                      <a:pt x="67" y="74"/>
                    </a:lnTo>
                    <a:lnTo>
                      <a:pt x="88" y="74"/>
                    </a:lnTo>
                    <a:lnTo>
                      <a:pt x="88" y="29"/>
                    </a:lnTo>
                    <a:lnTo>
                      <a:pt x="72" y="43"/>
                    </a:lnTo>
                    <a:lnTo>
                      <a:pt x="67" y="4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dirty="0">
                  <a:solidFill>
                    <a:schemeClr val="bg1"/>
                  </a:solidFill>
                  <a:cs typeface="+mn-ea"/>
                  <a:sym typeface="+mn-lt"/>
                </a:endParaRPr>
              </a:p>
            </p:txBody>
          </p:sp>
          <p:sp>
            <p:nvSpPr>
              <p:cNvPr id="23" name="Freeform 25">
                <a:extLst>
                  <a:ext uri="{FF2B5EF4-FFF2-40B4-BE49-F238E27FC236}">
                    <a16:creationId xmlns:a16="http://schemas.microsoft.com/office/drawing/2014/main" id="{50CF0404-0CAE-4C52-A48E-6A4BA9AC93DF}"/>
                  </a:ext>
                </a:extLst>
              </p:cNvPr>
              <p:cNvSpPr>
                <a:spLocks/>
              </p:cNvSpPr>
              <p:nvPr/>
            </p:nvSpPr>
            <p:spPr bwMode="auto">
              <a:xfrm>
                <a:off x="0" y="0"/>
                <a:ext cx="136" cy="79"/>
              </a:xfrm>
              <a:custGeom>
                <a:avLst/>
                <a:gdLst>
                  <a:gd name="T0" fmla="*/ 136 w 136"/>
                  <a:gd name="T1" fmla="*/ 0 h 79"/>
                  <a:gd name="T2" fmla="*/ 96 w 136"/>
                  <a:gd name="T3" fmla="*/ 0 h 79"/>
                  <a:gd name="T4" fmla="*/ 113 w 136"/>
                  <a:gd name="T5" fmla="*/ 16 h 79"/>
                  <a:gd name="T6" fmla="*/ 72 w 136"/>
                  <a:gd name="T7" fmla="*/ 52 h 79"/>
                  <a:gd name="T8" fmla="*/ 44 w 136"/>
                  <a:gd name="T9" fmla="*/ 28 h 79"/>
                  <a:gd name="T10" fmla="*/ 0 w 136"/>
                  <a:gd name="T11" fmla="*/ 64 h 79"/>
                  <a:gd name="T12" fmla="*/ 0 w 136"/>
                  <a:gd name="T13" fmla="*/ 79 h 79"/>
                  <a:gd name="T14" fmla="*/ 44 w 136"/>
                  <a:gd name="T15" fmla="*/ 43 h 79"/>
                  <a:gd name="T16" fmla="*/ 72 w 136"/>
                  <a:gd name="T17" fmla="*/ 67 h 79"/>
                  <a:gd name="T18" fmla="*/ 122 w 136"/>
                  <a:gd name="T19" fmla="*/ 25 h 79"/>
                  <a:gd name="T20" fmla="*/ 136 w 136"/>
                  <a:gd name="T21" fmla="*/ 38 h 79"/>
                  <a:gd name="T22" fmla="*/ 136 w 136"/>
                  <a:gd name="T23"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6" h="79">
                    <a:moveTo>
                      <a:pt x="136" y="0"/>
                    </a:moveTo>
                    <a:lnTo>
                      <a:pt x="96" y="0"/>
                    </a:lnTo>
                    <a:lnTo>
                      <a:pt x="113" y="16"/>
                    </a:lnTo>
                    <a:lnTo>
                      <a:pt x="72" y="52"/>
                    </a:lnTo>
                    <a:lnTo>
                      <a:pt x="44" y="28"/>
                    </a:lnTo>
                    <a:lnTo>
                      <a:pt x="0" y="64"/>
                    </a:lnTo>
                    <a:lnTo>
                      <a:pt x="0" y="79"/>
                    </a:lnTo>
                    <a:lnTo>
                      <a:pt x="44" y="43"/>
                    </a:lnTo>
                    <a:lnTo>
                      <a:pt x="72" y="67"/>
                    </a:lnTo>
                    <a:lnTo>
                      <a:pt x="122" y="25"/>
                    </a:lnTo>
                    <a:lnTo>
                      <a:pt x="136" y="38"/>
                    </a:lnTo>
                    <a:lnTo>
                      <a:pt x="1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bg1"/>
                  </a:solidFill>
                  <a:cs typeface="+mn-ea"/>
                  <a:sym typeface="+mn-lt"/>
                </a:endParaRPr>
              </a:p>
            </p:txBody>
          </p:sp>
        </p:grpSp>
      </p:grpSp>
      <p:grpSp>
        <p:nvGrpSpPr>
          <p:cNvPr id="24" name="组合 23">
            <a:extLst>
              <a:ext uri="{FF2B5EF4-FFF2-40B4-BE49-F238E27FC236}">
                <a16:creationId xmlns:a16="http://schemas.microsoft.com/office/drawing/2014/main" id="{6FA7460F-B0D9-41A2-9AA9-E78827E07881}"/>
              </a:ext>
            </a:extLst>
          </p:cNvPr>
          <p:cNvGrpSpPr/>
          <p:nvPr/>
        </p:nvGrpSpPr>
        <p:grpSpPr>
          <a:xfrm>
            <a:off x="5931559" y="4953614"/>
            <a:ext cx="787400" cy="785284"/>
            <a:chOff x="5691717" y="5398559"/>
            <a:chExt cx="787400" cy="785284"/>
          </a:xfrm>
        </p:grpSpPr>
        <p:sp>
          <p:nvSpPr>
            <p:cNvPr id="25" name="Oval 9">
              <a:extLst>
                <a:ext uri="{FF2B5EF4-FFF2-40B4-BE49-F238E27FC236}">
                  <a16:creationId xmlns:a16="http://schemas.microsoft.com/office/drawing/2014/main" id="{F3561EFC-4D24-4360-A4D3-B15880CE3F51}"/>
                </a:ext>
              </a:extLst>
            </p:cNvPr>
            <p:cNvSpPr>
              <a:spLocks noChangeArrowheads="1"/>
            </p:cNvSpPr>
            <p:nvPr/>
          </p:nvSpPr>
          <p:spPr bwMode="auto">
            <a:xfrm>
              <a:off x="5691717" y="5398559"/>
              <a:ext cx="787400" cy="785284"/>
            </a:xfrm>
            <a:prstGeom prst="ellipse">
              <a:avLst/>
            </a:prstGeom>
            <a:solidFill>
              <a:schemeClr val="accent2"/>
            </a:solidFill>
            <a:ln>
              <a:noFill/>
            </a:ln>
            <a:effectLst>
              <a:outerShdw blurRad="63500" algn="ctr" rotWithShape="0">
                <a:prstClr val="black">
                  <a:alpha val="40000"/>
                </a:prstClr>
              </a:outerShdw>
            </a:effectLst>
          </p:spPr>
          <p:txBody>
            <a:bodyPr rtlCol="0" anchor="ctr"/>
            <a:lstStyle/>
            <a:p>
              <a:pPr algn="ctr"/>
              <a:endParaRPr lang="zh-CN" altLang="en-US" sz="2500" kern="0" dirty="0">
                <a:solidFill>
                  <a:schemeClr val="bg1"/>
                </a:solidFill>
                <a:cs typeface="+mn-ea"/>
                <a:sym typeface="+mn-lt"/>
              </a:endParaRPr>
            </a:p>
          </p:txBody>
        </p:sp>
        <p:grpSp>
          <p:nvGrpSpPr>
            <p:cNvPr id="26" name="Group 26">
              <a:extLst>
                <a:ext uri="{FF2B5EF4-FFF2-40B4-BE49-F238E27FC236}">
                  <a16:creationId xmlns:a16="http://schemas.microsoft.com/office/drawing/2014/main" id="{9D492B7C-CC11-4C01-ACDA-710C0A5F7CD4}"/>
                </a:ext>
              </a:extLst>
            </p:cNvPr>
            <p:cNvGrpSpPr>
              <a:grpSpLocks/>
            </p:cNvGrpSpPr>
            <p:nvPr/>
          </p:nvGrpSpPr>
          <p:grpSpPr bwMode="auto">
            <a:xfrm>
              <a:off x="5988051" y="5629277"/>
              <a:ext cx="237067" cy="323849"/>
              <a:chOff x="0" y="0"/>
              <a:chExt cx="112" cy="153"/>
            </a:xfrm>
          </p:grpSpPr>
          <p:sp>
            <p:nvSpPr>
              <p:cNvPr id="27" name="Freeform 27">
                <a:extLst>
                  <a:ext uri="{FF2B5EF4-FFF2-40B4-BE49-F238E27FC236}">
                    <a16:creationId xmlns:a16="http://schemas.microsoft.com/office/drawing/2014/main" id="{A7A70218-E077-4D1D-A1C2-1F248AF5AAE4}"/>
                  </a:ext>
                </a:extLst>
              </p:cNvPr>
              <p:cNvSpPr>
                <a:spLocks noEditPoints="1"/>
              </p:cNvSpPr>
              <p:nvPr/>
            </p:nvSpPr>
            <p:spPr bwMode="auto">
              <a:xfrm>
                <a:off x="0" y="0"/>
                <a:ext cx="112" cy="153"/>
              </a:xfrm>
              <a:custGeom>
                <a:avLst/>
                <a:gdLst>
                  <a:gd name="T0" fmla="*/ 112 w 112"/>
                  <a:gd name="T1" fmla="*/ 30 h 153"/>
                  <a:gd name="T2" fmla="*/ 82 w 112"/>
                  <a:gd name="T3" fmla="*/ 0 h 153"/>
                  <a:gd name="T4" fmla="*/ 0 w 112"/>
                  <a:gd name="T5" fmla="*/ 0 h 153"/>
                  <a:gd name="T6" fmla="*/ 0 w 112"/>
                  <a:gd name="T7" fmla="*/ 153 h 153"/>
                  <a:gd name="T8" fmla="*/ 112 w 112"/>
                  <a:gd name="T9" fmla="*/ 153 h 153"/>
                  <a:gd name="T10" fmla="*/ 112 w 112"/>
                  <a:gd name="T11" fmla="*/ 30 h 153"/>
                  <a:gd name="T12" fmla="*/ 99 w 112"/>
                  <a:gd name="T13" fmla="*/ 34 h 153"/>
                  <a:gd name="T14" fmla="*/ 79 w 112"/>
                  <a:gd name="T15" fmla="*/ 34 h 153"/>
                  <a:gd name="T16" fmla="*/ 79 w 112"/>
                  <a:gd name="T17" fmla="*/ 14 h 153"/>
                  <a:gd name="T18" fmla="*/ 99 w 112"/>
                  <a:gd name="T19" fmla="*/ 34 h 153"/>
                  <a:gd name="T20" fmla="*/ 99 w 112"/>
                  <a:gd name="T21" fmla="*/ 141 h 153"/>
                  <a:gd name="T22" fmla="*/ 12 w 112"/>
                  <a:gd name="T23" fmla="*/ 141 h 153"/>
                  <a:gd name="T24" fmla="*/ 12 w 112"/>
                  <a:gd name="T25" fmla="*/ 12 h 153"/>
                  <a:gd name="T26" fmla="*/ 67 w 112"/>
                  <a:gd name="T27" fmla="*/ 12 h 153"/>
                  <a:gd name="T28" fmla="*/ 67 w 112"/>
                  <a:gd name="T29" fmla="*/ 46 h 153"/>
                  <a:gd name="T30" fmla="*/ 99 w 112"/>
                  <a:gd name="T31" fmla="*/ 46 h 153"/>
                  <a:gd name="T32" fmla="*/ 99 w 112"/>
                  <a:gd name="T33" fmla="*/ 14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2" h="153">
                    <a:moveTo>
                      <a:pt x="112" y="30"/>
                    </a:moveTo>
                    <a:lnTo>
                      <a:pt x="82" y="0"/>
                    </a:lnTo>
                    <a:lnTo>
                      <a:pt x="0" y="0"/>
                    </a:lnTo>
                    <a:lnTo>
                      <a:pt x="0" y="153"/>
                    </a:lnTo>
                    <a:lnTo>
                      <a:pt x="112" y="153"/>
                    </a:lnTo>
                    <a:lnTo>
                      <a:pt x="112" y="30"/>
                    </a:lnTo>
                    <a:close/>
                    <a:moveTo>
                      <a:pt x="99" y="34"/>
                    </a:moveTo>
                    <a:lnTo>
                      <a:pt x="79" y="34"/>
                    </a:lnTo>
                    <a:lnTo>
                      <a:pt x="79" y="14"/>
                    </a:lnTo>
                    <a:lnTo>
                      <a:pt x="99" y="34"/>
                    </a:lnTo>
                    <a:close/>
                    <a:moveTo>
                      <a:pt x="99" y="141"/>
                    </a:moveTo>
                    <a:lnTo>
                      <a:pt x="12" y="141"/>
                    </a:lnTo>
                    <a:lnTo>
                      <a:pt x="12" y="12"/>
                    </a:lnTo>
                    <a:lnTo>
                      <a:pt x="67" y="12"/>
                    </a:lnTo>
                    <a:lnTo>
                      <a:pt x="67" y="46"/>
                    </a:lnTo>
                    <a:lnTo>
                      <a:pt x="99" y="46"/>
                    </a:lnTo>
                    <a:lnTo>
                      <a:pt x="99" y="1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2400">
                  <a:solidFill>
                    <a:schemeClr val="bg1"/>
                  </a:solidFill>
                  <a:cs typeface="+mn-ea"/>
                  <a:sym typeface="+mn-lt"/>
                </a:endParaRPr>
              </a:p>
            </p:txBody>
          </p:sp>
          <p:sp>
            <p:nvSpPr>
              <p:cNvPr id="28" name="Rectangle 28">
                <a:extLst>
                  <a:ext uri="{FF2B5EF4-FFF2-40B4-BE49-F238E27FC236}">
                    <a16:creationId xmlns:a16="http://schemas.microsoft.com/office/drawing/2014/main" id="{6C0E7EE7-7423-4CFE-96B2-2FD25E9EBCEB}"/>
                  </a:ext>
                </a:extLst>
              </p:cNvPr>
              <p:cNvSpPr>
                <a:spLocks noChangeArrowheads="1"/>
              </p:cNvSpPr>
              <p:nvPr/>
            </p:nvSpPr>
            <p:spPr bwMode="auto">
              <a:xfrm>
                <a:off x="21" y="40"/>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schemeClr val="bg1"/>
                  </a:solidFill>
                  <a:cs typeface="+mn-ea"/>
                  <a:sym typeface="+mn-lt"/>
                </a:endParaRPr>
              </a:p>
            </p:txBody>
          </p:sp>
          <p:sp>
            <p:nvSpPr>
              <p:cNvPr id="29" name="Rectangle 29">
                <a:extLst>
                  <a:ext uri="{FF2B5EF4-FFF2-40B4-BE49-F238E27FC236}">
                    <a16:creationId xmlns:a16="http://schemas.microsoft.com/office/drawing/2014/main" id="{473A6C01-EF86-4CEA-BAE7-D6FE0D7A25FE}"/>
                  </a:ext>
                </a:extLst>
              </p:cNvPr>
              <p:cNvSpPr>
                <a:spLocks noChangeArrowheads="1"/>
              </p:cNvSpPr>
              <p:nvPr/>
            </p:nvSpPr>
            <p:spPr bwMode="auto">
              <a:xfrm>
                <a:off x="21" y="62"/>
                <a:ext cx="70" cy="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schemeClr val="bg1"/>
                  </a:solidFill>
                  <a:cs typeface="+mn-ea"/>
                  <a:sym typeface="+mn-lt"/>
                </a:endParaRPr>
              </a:p>
            </p:txBody>
          </p:sp>
          <p:sp>
            <p:nvSpPr>
              <p:cNvPr id="30" name="Rectangle 30">
                <a:extLst>
                  <a:ext uri="{FF2B5EF4-FFF2-40B4-BE49-F238E27FC236}">
                    <a16:creationId xmlns:a16="http://schemas.microsoft.com/office/drawing/2014/main" id="{0764C7CE-0F1F-4EDC-B065-1749E42053BB}"/>
                  </a:ext>
                </a:extLst>
              </p:cNvPr>
              <p:cNvSpPr>
                <a:spLocks noChangeArrowheads="1"/>
              </p:cNvSpPr>
              <p:nvPr/>
            </p:nvSpPr>
            <p:spPr bwMode="auto">
              <a:xfrm>
                <a:off x="21" y="85"/>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schemeClr val="bg1"/>
                  </a:solidFill>
                  <a:cs typeface="+mn-ea"/>
                  <a:sym typeface="+mn-lt"/>
                </a:endParaRPr>
              </a:p>
            </p:txBody>
          </p:sp>
          <p:sp>
            <p:nvSpPr>
              <p:cNvPr id="31" name="Rectangle 31">
                <a:extLst>
                  <a:ext uri="{FF2B5EF4-FFF2-40B4-BE49-F238E27FC236}">
                    <a16:creationId xmlns:a16="http://schemas.microsoft.com/office/drawing/2014/main" id="{8796C9A8-CC30-4674-A627-94F72F3A88F5}"/>
                  </a:ext>
                </a:extLst>
              </p:cNvPr>
              <p:cNvSpPr>
                <a:spLocks noChangeArrowheads="1"/>
              </p:cNvSpPr>
              <p:nvPr/>
            </p:nvSpPr>
            <p:spPr bwMode="auto">
              <a:xfrm>
                <a:off x="21" y="108"/>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z="2400">
                  <a:solidFill>
                    <a:schemeClr val="bg1"/>
                  </a:solidFill>
                  <a:cs typeface="+mn-ea"/>
                  <a:sym typeface="+mn-lt"/>
                </a:endParaRPr>
              </a:p>
            </p:txBody>
          </p:sp>
        </p:grpSp>
      </p:grpSp>
      <p:sp>
        <p:nvSpPr>
          <p:cNvPr id="32" name="išľíďè">
            <a:extLst>
              <a:ext uri="{FF2B5EF4-FFF2-40B4-BE49-F238E27FC236}">
                <a16:creationId xmlns:a16="http://schemas.microsoft.com/office/drawing/2014/main" id="{095CABDA-3247-42DC-9DE8-03333E02F294}"/>
              </a:ext>
            </a:extLst>
          </p:cNvPr>
          <p:cNvSpPr/>
          <p:nvPr/>
        </p:nvSpPr>
        <p:spPr bwMode="auto">
          <a:xfrm>
            <a:off x="7370893" y="1763604"/>
            <a:ext cx="3586916"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defTabSz="913765">
              <a:lnSpc>
                <a:spcPct val="120000"/>
              </a:lnSpc>
              <a:spcBef>
                <a:spcPct val="0"/>
              </a:spcBef>
              <a:defRPr/>
            </a:pPr>
            <a:endParaRPr lang="zh-CN" altLang="en-US" sz="1200" dirty="0">
              <a:solidFill>
                <a:schemeClr val="bg1"/>
              </a:solidFill>
              <a:cs typeface="+mn-ea"/>
              <a:sym typeface="+mn-lt"/>
            </a:endParaRPr>
          </a:p>
        </p:txBody>
      </p:sp>
      <p:sp>
        <p:nvSpPr>
          <p:cNvPr id="33" name="iSlíďè">
            <a:extLst>
              <a:ext uri="{FF2B5EF4-FFF2-40B4-BE49-F238E27FC236}">
                <a16:creationId xmlns:a16="http://schemas.microsoft.com/office/drawing/2014/main" id="{4E3D0888-9452-4CD1-B9A4-C2FE4B321EC0}"/>
              </a:ext>
            </a:extLst>
          </p:cNvPr>
          <p:cNvSpPr txBox="1"/>
          <p:nvPr/>
        </p:nvSpPr>
        <p:spPr bwMode="auto">
          <a:xfrm>
            <a:off x="7399053" y="1412408"/>
            <a:ext cx="1438709"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
        <p:nvSpPr>
          <p:cNvPr id="34" name="išľíďè">
            <a:extLst>
              <a:ext uri="{FF2B5EF4-FFF2-40B4-BE49-F238E27FC236}">
                <a16:creationId xmlns:a16="http://schemas.microsoft.com/office/drawing/2014/main" id="{6973F7EB-A19B-4711-A11C-7E424106A3FA}"/>
              </a:ext>
            </a:extLst>
          </p:cNvPr>
          <p:cNvSpPr/>
          <p:nvPr/>
        </p:nvSpPr>
        <p:spPr bwMode="auto">
          <a:xfrm>
            <a:off x="1550894" y="2893927"/>
            <a:ext cx="3586916"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algn="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algn="r" defTabSz="913765">
              <a:lnSpc>
                <a:spcPct val="120000"/>
              </a:lnSpc>
              <a:spcBef>
                <a:spcPct val="0"/>
              </a:spcBef>
              <a:defRPr/>
            </a:pPr>
            <a:endParaRPr lang="zh-CN" altLang="en-US" sz="1200" dirty="0">
              <a:solidFill>
                <a:schemeClr val="bg1"/>
              </a:solidFill>
              <a:cs typeface="+mn-ea"/>
              <a:sym typeface="+mn-lt"/>
            </a:endParaRPr>
          </a:p>
        </p:txBody>
      </p:sp>
      <p:sp>
        <p:nvSpPr>
          <p:cNvPr id="35" name="iSlíďè">
            <a:extLst>
              <a:ext uri="{FF2B5EF4-FFF2-40B4-BE49-F238E27FC236}">
                <a16:creationId xmlns:a16="http://schemas.microsoft.com/office/drawing/2014/main" id="{01BA29F2-1EAB-41A2-B96A-3B577F7EC9BE}"/>
              </a:ext>
            </a:extLst>
          </p:cNvPr>
          <p:cNvSpPr txBox="1"/>
          <p:nvPr/>
        </p:nvSpPr>
        <p:spPr bwMode="auto">
          <a:xfrm>
            <a:off x="3761542" y="2587181"/>
            <a:ext cx="1438709"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r"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
        <p:nvSpPr>
          <p:cNvPr id="36" name="išľíďè">
            <a:extLst>
              <a:ext uri="{FF2B5EF4-FFF2-40B4-BE49-F238E27FC236}">
                <a16:creationId xmlns:a16="http://schemas.microsoft.com/office/drawing/2014/main" id="{656141E1-DF20-4363-94CB-A304CACB223D}"/>
              </a:ext>
            </a:extLst>
          </p:cNvPr>
          <p:cNvSpPr/>
          <p:nvPr/>
        </p:nvSpPr>
        <p:spPr bwMode="auto">
          <a:xfrm>
            <a:off x="7399053" y="4123881"/>
            <a:ext cx="3586916"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defTabSz="913765">
              <a:lnSpc>
                <a:spcPct val="120000"/>
              </a:lnSpc>
              <a:spcBef>
                <a:spcPct val="0"/>
              </a:spcBef>
              <a:defRPr/>
            </a:pPr>
            <a:endParaRPr lang="zh-CN" altLang="en-US" sz="1200" dirty="0">
              <a:solidFill>
                <a:schemeClr val="bg1"/>
              </a:solidFill>
              <a:cs typeface="+mn-ea"/>
              <a:sym typeface="+mn-lt"/>
            </a:endParaRPr>
          </a:p>
        </p:txBody>
      </p:sp>
      <p:sp>
        <p:nvSpPr>
          <p:cNvPr id="37" name="iSlíďè">
            <a:extLst>
              <a:ext uri="{FF2B5EF4-FFF2-40B4-BE49-F238E27FC236}">
                <a16:creationId xmlns:a16="http://schemas.microsoft.com/office/drawing/2014/main" id="{1CF7E2DA-0C62-4BE0-8BEE-944278C6CCE8}"/>
              </a:ext>
            </a:extLst>
          </p:cNvPr>
          <p:cNvSpPr txBox="1"/>
          <p:nvPr/>
        </p:nvSpPr>
        <p:spPr bwMode="auto">
          <a:xfrm>
            <a:off x="7427213" y="3772685"/>
            <a:ext cx="1438709"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
        <p:nvSpPr>
          <p:cNvPr id="38" name="išľíďè">
            <a:extLst>
              <a:ext uri="{FF2B5EF4-FFF2-40B4-BE49-F238E27FC236}">
                <a16:creationId xmlns:a16="http://schemas.microsoft.com/office/drawing/2014/main" id="{5E77DF23-C07F-48FE-9416-4A77F98A56BF}"/>
              </a:ext>
            </a:extLst>
          </p:cNvPr>
          <p:cNvSpPr/>
          <p:nvPr/>
        </p:nvSpPr>
        <p:spPr bwMode="auto">
          <a:xfrm>
            <a:off x="1550894" y="5184332"/>
            <a:ext cx="3586916"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algn="r"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algn="r" defTabSz="913765">
              <a:lnSpc>
                <a:spcPct val="120000"/>
              </a:lnSpc>
              <a:spcBef>
                <a:spcPct val="0"/>
              </a:spcBef>
              <a:defRPr/>
            </a:pPr>
            <a:endParaRPr lang="zh-CN" altLang="en-US" sz="1200" dirty="0">
              <a:solidFill>
                <a:schemeClr val="bg1"/>
              </a:solidFill>
              <a:cs typeface="+mn-ea"/>
              <a:sym typeface="+mn-lt"/>
            </a:endParaRPr>
          </a:p>
        </p:txBody>
      </p:sp>
      <p:sp>
        <p:nvSpPr>
          <p:cNvPr id="39" name="iSlíďè">
            <a:extLst>
              <a:ext uri="{FF2B5EF4-FFF2-40B4-BE49-F238E27FC236}">
                <a16:creationId xmlns:a16="http://schemas.microsoft.com/office/drawing/2014/main" id="{13EFA7AD-5B4D-490B-AFC3-0F6490D35C3D}"/>
              </a:ext>
            </a:extLst>
          </p:cNvPr>
          <p:cNvSpPr txBox="1"/>
          <p:nvPr/>
        </p:nvSpPr>
        <p:spPr bwMode="auto">
          <a:xfrm>
            <a:off x="3761542" y="4877586"/>
            <a:ext cx="1438709"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marL="0" marR="0" lvl="0" indent="0" algn="r"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Tree>
    <p:extLst>
      <p:ext uri="{BB962C8B-B14F-4D97-AF65-F5344CB8AC3E}">
        <p14:creationId xmlns:p14="http://schemas.microsoft.com/office/powerpoint/2010/main" val="384690921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4000">
        <p15:prstTrans prst="fallOver"/>
      </p:transition>
    </mc:Choice>
    <mc:Fallback>
      <p:transition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par>
                                <p:cTn id="12" presetID="26" presetClass="emph" presetSubtype="0" fill="hold" grpId="1" nodeType="withEffect">
                                  <p:stCondLst>
                                    <p:cond delay="0"/>
                                  </p:stCondLst>
                                  <p:iterate type="lt">
                                    <p:tmPct val="0"/>
                                  </p:iterate>
                                  <p:childTnLst>
                                    <p:animEffect transition="out" filter="fade">
                                      <p:cBhvr>
                                        <p:cTn id="13" dur="500" tmFilter="0, 0; .2, .5; .8, .5; 1, 0"/>
                                        <p:tgtEl>
                                          <p:spTgt spid="2"/>
                                        </p:tgtEl>
                                      </p:cBhvr>
                                    </p:animEffect>
                                    <p:animScale>
                                      <p:cBhvr>
                                        <p:cTn id="14" dur="250" autoRev="1" fill="hold"/>
                                        <p:tgtEl>
                                          <p:spTgt spid="2"/>
                                        </p:tgtEl>
                                      </p:cBhvr>
                                      <p:by x="105000" y="105000"/>
                                    </p:animScale>
                                  </p:childTnLst>
                                </p:cTn>
                              </p:par>
                              <p:par>
                                <p:cTn id="15" presetID="53" presetClass="entr" presetSubtype="16"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par>
                                <p:cTn id="20" presetID="12" presetClass="entr" presetSubtype="8"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500"/>
                                        <p:tgtEl>
                                          <p:spTgt spid="3"/>
                                        </p:tgtEl>
                                        <p:attrNameLst>
                                          <p:attrName>ppt_x</p:attrName>
                                        </p:attrNameLst>
                                      </p:cBhvr>
                                      <p:tavLst>
                                        <p:tav tm="0">
                                          <p:val>
                                            <p:strVal val="#ppt_x-#ppt_w*1.125000"/>
                                          </p:val>
                                        </p:tav>
                                        <p:tav tm="100000">
                                          <p:val>
                                            <p:strVal val="#ppt_x"/>
                                          </p:val>
                                        </p:tav>
                                      </p:tavLst>
                                    </p:anim>
                                    <p:animEffect transition="in" filter="wipe(right)">
                                      <p:cBhvr>
                                        <p:cTn id="23" dur="500"/>
                                        <p:tgtEl>
                                          <p:spTgt spid="3"/>
                                        </p:tgtEl>
                                      </p:cBhvr>
                                    </p:animEffect>
                                  </p:childTnLst>
                                </p:cTn>
                              </p:par>
                              <p:par>
                                <p:cTn id="24" presetID="53" presetClass="entr" presetSubtype="16" fill="hold" nodeType="with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p:cTn id="26" dur="500" fill="hold"/>
                                        <p:tgtEl>
                                          <p:spTgt spid="7"/>
                                        </p:tgtEl>
                                        <p:attrNameLst>
                                          <p:attrName>ppt_w</p:attrName>
                                        </p:attrNameLst>
                                      </p:cBhvr>
                                      <p:tavLst>
                                        <p:tav tm="0">
                                          <p:val>
                                            <p:fltVal val="0"/>
                                          </p:val>
                                        </p:tav>
                                        <p:tav tm="100000">
                                          <p:val>
                                            <p:strVal val="#ppt_w"/>
                                          </p:val>
                                        </p:tav>
                                      </p:tavLst>
                                    </p:anim>
                                    <p:anim calcmode="lin" valueType="num">
                                      <p:cBhvr>
                                        <p:cTn id="27" dur="500" fill="hold"/>
                                        <p:tgtEl>
                                          <p:spTgt spid="7"/>
                                        </p:tgtEl>
                                        <p:attrNameLst>
                                          <p:attrName>ppt_h</p:attrName>
                                        </p:attrNameLst>
                                      </p:cBhvr>
                                      <p:tavLst>
                                        <p:tav tm="0">
                                          <p:val>
                                            <p:fltVal val="0"/>
                                          </p:val>
                                        </p:tav>
                                        <p:tav tm="100000">
                                          <p:val>
                                            <p:strVal val="#ppt_h"/>
                                          </p:val>
                                        </p:tav>
                                      </p:tavLst>
                                    </p:anim>
                                    <p:animEffect transition="in" filter="fade">
                                      <p:cBhvr>
                                        <p:cTn id="28" dur="500"/>
                                        <p:tgtEl>
                                          <p:spTgt spid="7"/>
                                        </p:tgtEl>
                                      </p:cBhvr>
                                    </p:animEffect>
                                  </p:childTnLst>
                                </p:cTn>
                              </p:par>
                              <p:par>
                                <p:cTn id="29" presetID="12" presetClass="entr" presetSubtype="2" fill="hold" grpId="0" nodeType="with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p:tgtEl>
                                          <p:spTgt spid="4"/>
                                        </p:tgtEl>
                                        <p:attrNameLst>
                                          <p:attrName>ppt_x</p:attrName>
                                        </p:attrNameLst>
                                      </p:cBhvr>
                                      <p:tavLst>
                                        <p:tav tm="0">
                                          <p:val>
                                            <p:strVal val="#ppt_x+#ppt_w*1.125000"/>
                                          </p:val>
                                        </p:tav>
                                        <p:tav tm="100000">
                                          <p:val>
                                            <p:strVal val="#ppt_x"/>
                                          </p:val>
                                        </p:tav>
                                      </p:tavLst>
                                    </p:anim>
                                    <p:animEffect transition="in" filter="wipe(left)">
                                      <p:cBhvr>
                                        <p:cTn id="32" dur="500"/>
                                        <p:tgtEl>
                                          <p:spTgt spid="4"/>
                                        </p:tgtEl>
                                      </p:cBhvr>
                                    </p:animEffect>
                                  </p:childTnLst>
                                </p:cTn>
                              </p:par>
                              <p:par>
                                <p:cTn id="33" presetID="53" presetClass="entr" presetSubtype="16"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p:cTn id="35" dur="500" fill="hold"/>
                                        <p:tgtEl>
                                          <p:spTgt spid="19"/>
                                        </p:tgtEl>
                                        <p:attrNameLst>
                                          <p:attrName>ppt_w</p:attrName>
                                        </p:attrNameLst>
                                      </p:cBhvr>
                                      <p:tavLst>
                                        <p:tav tm="0">
                                          <p:val>
                                            <p:fltVal val="0"/>
                                          </p:val>
                                        </p:tav>
                                        <p:tav tm="100000">
                                          <p:val>
                                            <p:strVal val="#ppt_w"/>
                                          </p:val>
                                        </p:tav>
                                      </p:tavLst>
                                    </p:anim>
                                    <p:anim calcmode="lin" valueType="num">
                                      <p:cBhvr>
                                        <p:cTn id="36" dur="500" fill="hold"/>
                                        <p:tgtEl>
                                          <p:spTgt spid="19"/>
                                        </p:tgtEl>
                                        <p:attrNameLst>
                                          <p:attrName>ppt_h</p:attrName>
                                        </p:attrNameLst>
                                      </p:cBhvr>
                                      <p:tavLst>
                                        <p:tav tm="0">
                                          <p:val>
                                            <p:fltVal val="0"/>
                                          </p:val>
                                        </p:tav>
                                        <p:tav tm="100000">
                                          <p:val>
                                            <p:strVal val="#ppt_h"/>
                                          </p:val>
                                        </p:tav>
                                      </p:tavLst>
                                    </p:anim>
                                    <p:animEffect transition="in" filter="fade">
                                      <p:cBhvr>
                                        <p:cTn id="37" dur="500"/>
                                        <p:tgtEl>
                                          <p:spTgt spid="19"/>
                                        </p:tgtEl>
                                      </p:cBhvr>
                                    </p:animEffect>
                                  </p:childTnLst>
                                </p:cTn>
                              </p:par>
                              <p:par>
                                <p:cTn id="38" presetID="12" presetClass="entr" presetSubtype="8" fill="hold" grpId="0" nodeType="with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p:tgtEl>
                                          <p:spTgt spid="6"/>
                                        </p:tgtEl>
                                        <p:attrNameLst>
                                          <p:attrName>ppt_x</p:attrName>
                                        </p:attrNameLst>
                                      </p:cBhvr>
                                      <p:tavLst>
                                        <p:tav tm="0">
                                          <p:val>
                                            <p:strVal val="#ppt_x-#ppt_w*1.125000"/>
                                          </p:val>
                                        </p:tav>
                                        <p:tav tm="100000">
                                          <p:val>
                                            <p:strVal val="#ppt_x"/>
                                          </p:val>
                                        </p:tav>
                                      </p:tavLst>
                                    </p:anim>
                                    <p:animEffect transition="in" filter="wipe(right)">
                                      <p:cBhvr>
                                        <p:cTn id="41" dur="500"/>
                                        <p:tgtEl>
                                          <p:spTgt spid="6"/>
                                        </p:tgtEl>
                                      </p:cBhvr>
                                    </p:animEffect>
                                  </p:childTnLst>
                                </p:cTn>
                              </p:par>
                              <p:par>
                                <p:cTn id="42" presetID="53" presetClass="entr" presetSubtype="16" fill="hold" nodeType="withEffect">
                                  <p:stCondLst>
                                    <p:cond delay="0"/>
                                  </p:stCondLst>
                                  <p:childTnLst>
                                    <p:set>
                                      <p:cBhvr>
                                        <p:cTn id="43" dur="1" fill="hold">
                                          <p:stCondLst>
                                            <p:cond delay="0"/>
                                          </p:stCondLst>
                                        </p:cTn>
                                        <p:tgtEl>
                                          <p:spTgt spid="24"/>
                                        </p:tgtEl>
                                        <p:attrNameLst>
                                          <p:attrName>style.visibility</p:attrName>
                                        </p:attrNameLst>
                                      </p:cBhvr>
                                      <p:to>
                                        <p:strVal val="visible"/>
                                      </p:to>
                                    </p:set>
                                    <p:anim calcmode="lin" valueType="num">
                                      <p:cBhvr>
                                        <p:cTn id="44" dur="500" fill="hold"/>
                                        <p:tgtEl>
                                          <p:spTgt spid="24"/>
                                        </p:tgtEl>
                                        <p:attrNameLst>
                                          <p:attrName>ppt_w</p:attrName>
                                        </p:attrNameLst>
                                      </p:cBhvr>
                                      <p:tavLst>
                                        <p:tav tm="0">
                                          <p:val>
                                            <p:fltVal val="0"/>
                                          </p:val>
                                        </p:tav>
                                        <p:tav tm="100000">
                                          <p:val>
                                            <p:strVal val="#ppt_w"/>
                                          </p:val>
                                        </p:tav>
                                      </p:tavLst>
                                    </p:anim>
                                    <p:anim calcmode="lin" valueType="num">
                                      <p:cBhvr>
                                        <p:cTn id="45" dur="500" fill="hold"/>
                                        <p:tgtEl>
                                          <p:spTgt spid="24"/>
                                        </p:tgtEl>
                                        <p:attrNameLst>
                                          <p:attrName>ppt_h</p:attrName>
                                        </p:attrNameLst>
                                      </p:cBhvr>
                                      <p:tavLst>
                                        <p:tav tm="0">
                                          <p:val>
                                            <p:fltVal val="0"/>
                                          </p:val>
                                        </p:tav>
                                        <p:tav tm="100000">
                                          <p:val>
                                            <p:strVal val="#ppt_h"/>
                                          </p:val>
                                        </p:tav>
                                      </p:tavLst>
                                    </p:anim>
                                    <p:animEffect transition="in" filter="fade">
                                      <p:cBhvr>
                                        <p:cTn id="46" dur="500"/>
                                        <p:tgtEl>
                                          <p:spTgt spid="24"/>
                                        </p:tgtEl>
                                      </p:cBhvr>
                                    </p:animEffect>
                                  </p:childTnLst>
                                </p:cTn>
                              </p:par>
                              <p:par>
                                <p:cTn id="47" presetID="12" presetClass="entr" presetSubtype="2" fill="hold" grpId="0" nodeType="withEffect">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cBhvr additive="base">
                                        <p:cTn id="49" dur="500"/>
                                        <p:tgtEl>
                                          <p:spTgt spid="5"/>
                                        </p:tgtEl>
                                        <p:attrNameLst>
                                          <p:attrName>ppt_x</p:attrName>
                                        </p:attrNameLst>
                                      </p:cBhvr>
                                      <p:tavLst>
                                        <p:tav tm="0">
                                          <p:val>
                                            <p:strVal val="#ppt_x+#ppt_w*1.125000"/>
                                          </p:val>
                                        </p:tav>
                                        <p:tav tm="100000">
                                          <p:val>
                                            <p:strVal val="#ppt_x"/>
                                          </p:val>
                                        </p:tav>
                                      </p:tavLst>
                                    </p:anim>
                                    <p:animEffect transition="in" filter="wipe(left)">
                                      <p:cBhvr>
                                        <p:cTn id="50" dur="500"/>
                                        <p:tgtEl>
                                          <p:spTgt spid="5"/>
                                        </p:tgtEl>
                                      </p:cBhvr>
                                    </p:animEffect>
                                  </p:childTnLst>
                                </p:cTn>
                              </p:par>
                              <p:par>
                                <p:cTn id="51" presetID="22" presetClass="entr" presetSubtype="4" fill="hold" grpId="0" nodeType="with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wipe(down)">
                                      <p:cBhvr>
                                        <p:cTn id="53" dur="500"/>
                                        <p:tgtEl>
                                          <p:spTgt spid="33"/>
                                        </p:tgtEl>
                                      </p:cBhvr>
                                    </p:animEffect>
                                  </p:childTnLst>
                                </p:cTn>
                              </p:par>
                              <p:par>
                                <p:cTn id="54" presetID="22" presetClass="entr" presetSubtype="4" fill="hold" grpId="0"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wipe(down)">
                                      <p:cBhvr>
                                        <p:cTn id="56" dur="500"/>
                                        <p:tgtEl>
                                          <p:spTgt spid="32"/>
                                        </p:tgtEl>
                                      </p:cBhvr>
                                    </p:animEffect>
                                  </p:childTnLst>
                                </p:cTn>
                              </p:par>
                              <p:par>
                                <p:cTn id="57" presetID="22" presetClass="entr" presetSubtype="4"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wipe(down)">
                                      <p:cBhvr>
                                        <p:cTn id="59" dur="500"/>
                                        <p:tgtEl>
                                          <p:spTgt spid="35"/>
                                        </p:tgtEl>
                                      </p:cBhvr>
                                    </p:animEffect>
                                  </p:childTnLst>
                                </p:cTn>
                              </p:par>
                              <p:par>
                                <p:cTn id="60" presetID="22" presetClass="entr" presetSubtype="4" fill="hold" grpId="0" nodeType="withEffect">
                                  <p:stCondLst>
                                    <p:cond delay="0"/>
                                  </p:stCondLst>
                                  <p:childTnLst>
                                    <p:set>
                                      <p:cBhvr>
                                        <p:cTn id="61" dur="1" fill="hold">
                                          <p:stCondLst>
                                            <p:cond delay="0"/>
                                          </p:stCondLst>
                                        </p:cTn>
                                        <p:tgtEl>
                                          <p:spTgt spid="34"/>
                                        </p:tgtEl>
                                        <p:attrNameLst>
                                          <p:attrName>style.visibility</p:attrName>
                                        </p:attrNameLst>
                                      </p:cBhvr>
                                      <p:to>
                                        <p:strVal val="visible"/>
                                      </p:to>
                                    </p:set>
                                    <p:animEffect transition="in" filter="wipe(down)">
                                      <p:cBhvr>
                                        <p:cTn id="62" dur="500"/>
                                        <p:tgtEl>
                                          <p:spTgt spid="34"/>
                                        </p:tgtEl>
                                      </p:cBhvr>
                                    </p:animEffect>
                                  </p:childTnLst>
                                </p:cTn>
                              </p:par>
                              <p:par>
                                <p:cTn id="63" presetID="22" presetClass="entr" presetSubtype="4" fill="hold" grpId="0" nodeType="withEffect">
                                  <p:stCondLst>
                                    <p:cond delay="0"/>
                                  </p:stCondLst>
                                  <p:childTnLst>
                                    <p:set>
                                      <p:cBhvr>
                                        <p:cTn id="64" dur="1" fill="hold">
                                          <p:stCondLst>
                                            <p:cond delay="0"/>
                                          </p:stCondLst>
                                        </p:cTn>
                                        <p:tgtEl>
                                          <p:spTgt spid="37"/>
                                        </p:tgtEl>
                                        <p:attrNameLst>
                                          <p:attrName>style.visibility</p:attrName>
                                        </p:attrNameLst>
                                      </p:cBhvr>
                                      <p:to>
                                        <p:strVal val="visible"/>
                                      </p:to>
                                    </p:set>
                                    <p:animEffect transition="in" filter="wipe(down)">
                                      <p:cBhvr>
                                        <p:cTn id="65" dur="500"/>
                                        <p:tgtEl>
                                          <p:spTgt spid="37"/>
                                        </p:tgtEl>
                                      </p:cBhvr>
                                    </p:animEffect>
                                  </p:childTnLst>
                                </p:cTn>
                              </p:par>
                              <p:par>
                                <p:cTn id="66" presetID="22" presetClass="entr" presetSubtype="4" fill="hold" grpId="0" nodeType="withEffect">
                                  <p:stCondLst>
                                    <p:cond delay="0"/>
                                  </p:stCondLst>
                                  <p:childTnLst>
                                    <p:set>
                                      <p:cBhvr>
                                        <p:cTn id="67" dur="1" fill="hold">
                                          <p:stCondLst>
                                            <p:cond delay="0"/>
                                          </p:stCondLst>
                                        </p:cTn>
                                        <p:tgtEl>
                                          <p:spTgt spid="36"/>
                                        </p:tgtEl>
                                        <p:attrNameLst>
                                          <p:attrName>style.visibility</p:attrName>
                                        </p:attrNameLst>
                                      </p:cBhvr>
                                      <p:to>
                                        <p:strVal val="visible"/>
                                      </p:to>
                                    </p:set>
                                    <p:animEffect transition="in" filter="wipe(down)">
                                      <p:cBhvr>
                                        <p:cTn id="68" dur="500"/>
                                        <p:tgtEl>
                                          <p:spTgt spid="36"/>
                                        </p:tgtEl>
                                      </p:cBhvr>
                                    </p:animEffect>
                                  </p:childTnLst>
                                </p:cTn>
                              </p:par>
                              <p:par>
                                <p:cTn id="69" presetID="22" presetClass="entr" presetSubtype="4" fill="hold" grpId="0" nodeType="withEffect">
                                  <p:stCondLst>
                                    <p:cond delay="0"/>
                                  </p:stCondLst>
                                  <p:childTnLst>
                                    <p:set>
                                      <p:cBhvr>
                                        <p:cTn id="70" dur="1" fill="hold">
                                          <p:stCondLst>
                                            <p:cond delay="0"/>
                                          </p:stCondLst>
                                        </p:cTn>
                                        <p:tgtEl>
                                          <p:spTgt spid="39"/>
                                        </p:tgtEl>
                                        <p:attrNameLst>
                                          <p:attrName>style.visibility</p:attrName>
                                        </p:attrNameLst>
                                      </p:cBhvr>
                                      <p:to>
                                        <p:strVal val="visible"/>
                                      </p:to>
                                    </p:set>
                                    <p:animEffect transition="in" filter="wipe(down)">
                                      <p:cBhvr>
                                        <p:cTn id="71" dur="500"/>
                                        <p:tgtEl>
                                          <p:spTgt spid="39"/>
                                        </p:tgtEl>
                                      </p:cBhvr>
                                    </p:animEffect>
                                  </p:childTnLst>
                                </p:cTn>
                              </p:par>
                              <p:par>
                                <p:cTn id="72" presetID="22" presetClass="entr" presetSubtype="4" fill="hold" grpId="0" nodeType="withEffect">
                                  <p:stCondLst>
                                    <p:cond delay="0"/>
                                  </p:stCondLst>
                                  <p:childTnLst>
                                    <p:set>
                                      <p:cBhvr>
                                        <p:cTn id="73" dur="1" fill="hold">
                                          <p:stCondLst>
                                            <p:cond delay="0"/>
                                          </p:stCondLst>
                                        </p:cTn>
                                        <p:tgtEl>
                                          <p:spTgt spid="38"/>
                                        </p:tgtEl>
                                        <p:attrNameLst>
                                          <p:attrName>style.visibility</p:attrName>
                                        </p:attrNameLst>
                                      </p:cBhvr>
                                      <p:to>
                                        <p:strVal val="visible"/>
                                      </p:to>
                                    </p:set>
                                    <p:animEffect transition="in" filter="wipe(down)">
                                      <p:cBhvr>
                                        <p:cTn id="7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animBg="1"/>
      <p:bldP spid="4" grpId="0" animBg="1"/>
      <p:bldP spid="5" grpId="0" animBg="1"/>
      <p:bldP spid="6" grpId="0" animBg="1"/>
      <p:bldP spid="32" grpId="0"/>
      <p:bldP spid="33" grpId="0"/>
      <p:bldP spid="34" grpId="0"/>
      <p:bldP spid="35" grpId="0"/>
      <p:bldP spid="36" grpId="0"/>
      <p:bldP spid="37" grpId="0"/>
      <p:bldP spid="38" grpId="0"/>
      <p:bldP spid="3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170BC699-5B03-49ED-B20B-2642D933CAB7}"/>
              </a:ext>
            </a:extLst>
          </p:cNvPr>
          <p:cNvSpPr/>
          <p:nvPr/>
        </p:nvSpPr>
        <p:spPr>
          <a:xfrm>
            <a:off x="2748875" y="2716709"/>
            <a:ext cx="1010618" cy="1010618"/>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38555" eaLnBrk="0" fontAlgn="base" hangingPunct="0">
              <a:spcBef>
                <a:spcPct val="0"/>
              </a:spcBef>
              <a:spcAft>
                <a:spcPct val="0"/>
              </a:spcAft>
            </a:pPr>
            <a:r>
              <a:rPr lang="en-US" altLang="zh-CN" sz="7200" dirty="0">
                <a:solidFill>
                  <a:schemeClr val="bg1"/>
                </a:solidFill>
                <a:cs typeface="+mn-ea"/>
                <a:sym typeface="+mn-lt"/>
              </a:rPr>
              <a:t>2</a:t>
            </a:r>
            <a:endParaRPr lang="zh-CN" altLang="en-US" sz="7200" dirty="0">
              <a:solidFill>
                <a:schemeClr val="bg1"/>
              </a:solidFill>
              <a:cs typeface="+mn-ea"/>
              <a:sym typeface="+mn-lt"/>
            </a:endParaRPr>
          </a:p>
        </p:txBody>
      </p:sp>
      <p:sp>
        <p:nvSpPr>
          <p:cNvPr id="3" name="TextBox 10">
            <a:extLst>
              <a:ext uri="{FF2B5EF4-FFF2-40B4-BE49-F238E27FC236}">
                <a16:creationId xmlns:a16="http://schemas.microsoft.com/office/drawing/2014/main" id="{079BE23A-035E-43B5-8571-3B1BCD7AB195}"/>
              </a:ext>
            </a:extLst>
          </p:cNvPr>
          <p:cNvSpPr txBox="1"/>
          <p:nvPr/>
        </p:nvSpPr>
        <p:spPr>
          <a:xfrm>
            <a:off x="3978696" y="2714060"/>
            <a:ext cx="4727282" cy="769441"/>
          </a:xfrm>
          <a:prstGeom prst="rect">
            <a:avLst/>
          </a:prstGeom>
          <a:noFill/>
        </p:spPr>
        <p:txBody>
          <a:bodyPr wrap="square" rtlCol="0">
            <a:spAutoFit/>
          </a:bodyPr>
          <a:lstStyle/>
          <a:p>
            <a:pPr defTabSz="1238555" eaLnBrk="0" fontAlgn="base" hangingPunct="0">
              <a:spcBef>
                <a:spcPct val="0"/>
              </a:spcBef>
              <a:spcAft>
                <a:spcPct val="0"/>
              </a:spcAft>
            </a:pPr>
            <a:r>
              <a:rPr lang="zh-CN" altLang="en-US" sz="4400" spc="406" dirty="0">
                <a:solidFill>
                  <a:srgbClr val="00B0F0"/>
                </a:solidFill>
                <a:cs typeface="+mn-ea"/>
                <a:sym typeface="+mn-lt"/>
              </a:rPr>
              <a:t>成功项目展示</a:t>
            </a:r>
          </a:p>
        </p:txBody>
      </p:sp>
      <p:sp>
        <p:nvSpPr>
          <p:cNvPr id="4" name="TextBox 11">
            <a:extLst>
              <a:ext uri="{FF2B5EF4-FFF2-40B4-BE49-F238E27FC236}">
                <a16:creationId xmlns:a16="http://schemas.microsoft.com/office/drawing/2014/main" id="{424D3D0A-0035-456E-916F-EE30ABBB8ECB}"/>
              </a:ext>
            </a:extLst>
          </p:cNvPr>
          <p:cNvSpPr txBox="1"/>
          <p:nvPr/>
        </p:nvSpPr>
        <p:spPr>
          <a:xfrm>
            <a:off x="3978696" y="3429000"/>
            <a:ext cx="4508079" cy="276999"/>
          </a:xfrm>
          <a:prstGeom prst="rect">
            <a:avLst/>
          </a:prstGeom>
          <a:noFill/>
        </p:spPr>
        <p:txBody>
          <a:bodyPr wrap="square" rtlCol="0">
            <a:spAutoFit/>
          </a:bodyPr>
          <a:lstStyle/>
          <a:p>
            <a:pPr algn="dist" defTabSz="1238555" eaLnBrk="0" fontAlgn="base" hangingPunct="0">
              <a:spcBef>
                <a:spcPct val="0"/>
              </a:spcBef>
              <a:spcAft>
                <a:spcPct val="0"/>
              </a:spcAft>
            </a:pPr>
            <a:r>
              <a:rPr lang="en-US" altLang="zh-CN" sz="1200" spc="406" dirty="0">
                <a:solidFill>
                  <a:srgbClr val="00B0F0"/>
                </a:solidFill>
                <a:cs typeface="+mn-ea"/>
                <a:sym typeface="+mn-lt"/>
              </a:rPr>
              <a:t>Please click enter to </a:t>
            </a:r>
            <a:r>
              <a:rPr lang="en-US" altLang="zh-CN" sz="1200" spc="406" dirty="0" err="1">
                <a:solidFill>
                  <a:srgbClr val="00B0F0"/>
                </a:solidFill>
                <a:cs typeface="+mn-ea"/>
                <a:sym typeface="+mn-lt"/>
              </a:rPr>
              <a:t>addtext</a:t>
            </a:r>
            <a:r>
              <a:rPr lang="en-US" altLang="zh-CN" sz="1200" spc="406" dirty="0">
                <a:solidFill>
                  <a:srgbClr val="00B0F0"/>
                </a:solidFill>
                <a:cs typeface="+mn-ea"/>
                <a:sym typeface="+mn-lt"/>
              </a:rPr>
              <a:t> content</a:t>
            </a:r>
            <a:endParaRPr lang="zh-CN" altLang="en-US" sz="1200" spc="406" dirty="0">
              <a:solidFill>
                <a:srgbClr val="00B0F0"/>
              </a:solidFill>
              <a:cs typeface="+mn-ea"/>
              <a:sym typeface="+mn-lt"/>
            </a:endParaRPr>
          </a:p>
        </p:txBody>
      </p:sp>
    </p:spTree>
    <p:extLst>
      <p:ext uri="{BB962C8B-B14F-4D97-AF65-F5344CB8AC3E}">
        <p14:creationId xmlns:p14="http://schemas.microsoft.com/office/powerpoint/2010/main" val="233383567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4000">
        <p15:prstTrans prst="fallOver"/>
      </p:transition>
    </mc:Choice>
    <mc:Fallback>
      <p:transition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3"/>
                                        </p:tgtEl>
                                        <p:attrNameLst>
                                          <p:attrName>ppt_y</p:attrName>
                                        </p:attrNameLst>
                                      </p:cBhvr>
                                      <p:tavLst>
                                        <p:tav tm="0">
                                          <p:val>
                                            <p:strVal val="#ppt_y"/>
                                          </p:val>
                                        </p:tav>
                                        <p:tav tm="100000">
                                          <p:val>
                                            <p:strVal val="#ppt_y"/>
                                          </p:val>
                                        </p:tav>
                                      </p:tavLst>
                                    </p:anim>
                                    <p:anim calcmode="lin" valueType="num">
                                      <p:cBhvr>
                                        <p:cTn id="15"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3"/>
                                        </p:tgtEl>
                                      </p:cBhvr>
                                    </p:animEffect>
                                  </p:childTnLst>
                                </p:cTn>
                              </p:par>
                            </p:childTnLst>
                          </p:cTn>
                        </p:par>
                        <p:par>
                          <p:cTn id="18" fill="hold">
                            <p:stCondLst>
                              <p:cond delay="1250"/>
                            </p:stCondLst>
                            <p:childTnLst>
                              <p:par>
                                <p:cTn id="19" presetID="26" presetClass="emph" presetSubtype="0" fill="hold" grpId="1" nodeType="afterEffect">
                                  <p:stCondLst>
                                    <p:cond delay="0"/>
                                  </p:stCondLst>
                                  <p:iterate type="lt">
                                    <p:tmPct val="0"/>
                                  </p:iterate>
                                  <p:childTnLst>
                                    <p:animEffect transition="out" filter="fade">
                                      <p:cBhvr>
                                        <p:cTn id="20" dur="500" tmFilter="0, 0; .2, .5; .8, .5; 1, 0"/>
                                        <p:tgtEl>
                                          <p:spTgt spid="3"/>
                                        </p:tgtEl>
                                      </p:cBhvr>
                                    </p:animEffect>
                                    <p:animScale>
                                      <p:cBhvr>
                                        <p:cTn id="21" dur="250" autoRev="1" fill="hold"/>
                                        <p:tgtEl>
                                          <p:spTgt spid="3"/>
                                        </p:tgtEl>
                                      </p:cBhvr>
                                      <p:by x="105000" y="105000"/>
                                    </p:animScale>
                                  </p:childTnLst>
                                </p:cTn>
                              </p:par>
                            </p:childTnLst>
                          </p:cTn>
                        </p:par>
                        <p:par>
                          <p:cTn id="22" fill="hold">
                            <p:stCondLst>
                              <p:cond delay="175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4"/>
                                        </p:tgtEl>
                                        <p:attrNameLst>
                                          <p:attrName>style.visibility</p:attrName>
                                        </p:attrNameLst>
                                      </p:cBhvr>
                                      <p:to>
                                        <p:strVal val="visible"/>
                                      </p:to>
                                    </p:set>
                                    <p:anim calcmode="lin" valueType="num">
                                      <p:cBhvr>
                                        <p:cTn id="25" dur="4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6" dur="400" fill="hold"/>
                                        <p:tgtEl>
                                          <p:spTgt spid="4"/>
                                        </p:tgtEl>
                                        <p:attrNameLst>
                                          <p:attrName>ppt_y</p:attrName>
                                        </p:attrNameLst>
                                      </p:cBhvr>
                                      <p:tavLst>
                                        <p:tav tm="0">
                                          <p:val>
                                            <p:strVal val="#ppt_y"/>
                                          </p:val>
                                        </p:tav>
                                        <p:tav tm="100000">
                                          <p:val>
                                            <p:strVal val="#ppt_y"/>
                                          </p:val>
                                        </p:tav>
                                      </p:tavLst>
                                    </p:anim>
                                    <p:anim calcmode="lin" valueType="num">
                                      <p:cBhvr>
                                        <p:cTn id="27" dur="4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8" dur="4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9" dur="4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3" grpId="1"/>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0">
            <a:extLst>
              <a:ext uri="{FF2B5EF4-FFF2-40B4-BE49-F238E27FC236}">
                <a16:creationId xmlns:a16="http://schemas.microsoft.com/office/drawing/2014/main" id="{34ABB7EF-115D-4291-9201-57C71CB68E22}"/>
              </a:ext>
            </a:extLst>
          </p:cNvPr>
          <p:cNvSpPr txBox="1"/>
          <p:nvPr/>
        </p:nvSpPr>
        <p:spPr>
          <a:xfrm>
            <a:off x="3557090" y="627713"/>
            <a:ext cx="4727282" cy="646331"/>
          </a:xfrm>
          <a:prstGeom prst="rect">
            <a:avLst/>
          </a:prstGeom>
          <a:noFill/>
        </p:spPr>
        <p:txBody>
          <a:bodyPr wrap="square" rtlCol="0">
            <a:spAutoFit/>
          </a:bodyPr>
          <a:lstStyle/>
          <a:p>
            <a:pPr algn="ctr" defTabSz="1238555" eaLnBrk="0" fontAlgn="base" hangingPunct="0">
              <a:spcBef>
                <a:spcPct val="0"/>
              </a:spcBef>
              <a:spcAft>
                <a:spcPct val="0"/>
              </a:spcAft>
            </a:pPr>
            <a:r>
              <a:rPr lang="zh-CN" altLang="en-US" sz="3600" spc="406" dirty="0">
                <a:solidFill>
                  <a:srgbClr val="00B0F0"/>
                </a:solidFill>
                <a:cs typeface="+mn-ea"/>
                <a:sym typeface="+mn-lt"/>
              </a:rPr>
              <a:t>成功项目展示</a:t>
            </a:r>
          </a:p>
        </p:txBody>
      </p:sp>
      <p:grpSp>
        <p:nvGrpSpPr>
          <p:cNvPr id="3" name="组合 2">
            <a:extLst>
              <a:ext uri="{FF2B5EF4-FFF2-40B4-BE49-F238E27FC236}">
                <a16:creationId xmlns:a16="http://schemas.microsoft.com/office/drawing/2014/main" id="{D1265536-16BC-4957-A46E-00D00DBF3391}"/>
              </a:ext>
            </a:extLst>
          </p:cNvPr>
          <p:cNvGrpSpPr/>
          <p:nvPr/>
        </p:nvGrpSpPr>
        <p:grpSpPr>
          <a:xfrm>
            <a:off x="1021021" y="2160831"/>
            <a:ext cx="10466962" cy="3115707"/>
            <a:chOff x="1725558" y="2280752"/>
            <a:chExt cx="8761406" cy="2608013"/>
          </a:xfrm>
        </p:grpSpPr>
        <p:sp>
          <p:nvSpPr>
            <p:cNvPr id="4" name="泪滴形 3">
              <a:extLst>
                <a:ext uri="{FF2B5EF4-FFF2-40B4-BE49-F238E27FC236}">
                  <a16:creationId xmlns:a16="http://schemas.microsoft.com/office/drawing/2014/main" id="{FEC21A93-4A45-497C-A5B9-06C686B67316}"/>
                </a:ext>
              </a:extLst>
            </p:cNvPr>
            <p:cNvSpPr/>
            <p:nvPr/>
          </p:nvSpPr>
          <p:spPr>
            <a:xfrm flipH="1">
              <a:off x="6524333" y="2280752"/>
              <a:ext cx="1054407" cy="1054406"/>
            </a:xfrm>
            <a:prstGeom prst="teardrop">
              <a:avLst/>
            </a:prstGeom>
            <a:solidFill>
              <a:schemeClr val="accent1">
                <a:lumMod val="75000"/>
              </a:schemeClr>
            </a:solidFill>
            <a:ln w="25400" cap="flat" cmpd="sng" algn="ctr">
              <a:noFill/>
              <a:prstDash val="solid"/>
            </a:ln>
            <a:effectLst/>
          </p:spPr>
          <p:txBody>
            <a:bodyPr rtlCol="0" anchor="ctr"/>
            <a:lstStyle/>
            <a:p>
              <a:pPr algn="ctr">
                <a:defRPr/>
              </a:pPr>
              <a:endParaRPr lang="zh-CN" altLang="en-US" sz="1600" kern="0" dirty="0">
                <a:solidFill>
                  <a:schemeClr val="bg1"/>
                </a:solidFill>
                <a:cs typeface="+mn-ea"/>
                <a:sym typeface="+mn-lt"/>
              </a:endParaRPr>
            </a:p>
          </p:txBody>
        </p:sp>
        <p:sp>
          <p:nvSpPr>
            <p:cNvPr id="5" name="泪滴形 4">
              <a:extLst>
                <a:ext uri="{FF2B5EF4-FFF2-40B4-BE49-F238E27FC236}">
                  <a16:creationId xmlns:a16="http://schemas.microsoft.com/office/drawing/2014/main" id="{EE70644A-32CE-4408-8A0E-027E4F6BCF32}"/>
                </a:ext>
              </a:extLst>
            </p:cNvPr>
            <p:cNvSpPr/>
            <p:nvPr/>
          </p:nvSpPr>
          <p:spPr>
            <a:xfrm flipH="1">
              <a:off x="6524333" y="3834359"/>
              <a:ext cx="1054407" cy="1054406"/>
            </a:xfrm>
            <a:prstGeom prst="teardrop">
              <a:avLst/>
            </a:prstGeom>
            <a:solidFill>
              <a:schemeClr val="accent3">
                <a:lumMod val="50000"/>
                <a:lumOff val="50000"/>
              </a:schemeClr>
            </a:solidFill>
            <a:ln w="25400" cap="flat" cmpd="sng" algn="ctr">
              <a:noFill/>
              <a:prstDash val="solid"/>
            </a:ln>
            <a:effectLst/>
          </p:spPr>
          <p:txBody>
            <a:bodyPr rtlCol="0" anchor="ctr"/>
            <a:lstStyle/>
            <a:p>
              <a:pPr algn="ctr">
                <a:defRPr/>
              </a:pPr>
              <a:endParaRPr lang="zh-CN" altLang="en-US" sz="1600" kern="0" dirty="0">
                <a:solidFill>
                  <a:schemeClr val="bg1"/>
                </a:solidFill>
                <a:cs typeface="+mn-ea"/>
                <a:sym typeface="+mn-lt"/>
              </a:endParaRPr>
            </a:p>
          </p:txBody>
        </p:sp>
        <p:sp>
          <p:nvSpPr>
            <p:cNvPr id="6" name="Freeform 11">
              <a:extLst>
                <a:ext uri="{FF2B5EF4-FFF2-40B4-BE49-F238E27FC236}">
                  <a16:creationId xmlns:a16="http://schemas.microsoft.com/office/drawing/2014/main" id="{12FDDCAB-0F8F-4C2C-8B9F-B7AF286B3979}"/>
                </a:ext>
              </a:extLst>
            </p:cNvPr>
            <p:cNvSpPr>
              <a:spLocks noEditPoints="1"/>
            </p:cNvSpPr>
            <p:nvPr/>
          </p:nvSpPr>
          <p:spPr bwMode="auto">
            <a:xfrm>
              <a:off x="6795636" y="2444183"/>
              <a:ext cx="511800" cy="698530"/>
            </a:xfrm>
            <a:custGeom>
              <a:avLst/>
              <a:gdLst>
                <a:gd name="T0" fmla="*/ 90 w 446"/>
                <a:gd name="T1" fmla="*/ 226 h 608"/>
                <a:gd name="T2" fmla="*/ 137 w 446"/>
                <a:gd name="T3" fmla="*/ 337 h 608"/>
                <a:gd name="T4" fmla="*/ 175 w 446"/>
                <a:gd name="T5" fmla="*/ 425 h 608"/>
                <a:gd name="T6" fmla="*/ 261 w 446"/>
                <a:gd name="T7" fmla="*/ 428 h 608"/>
                <a:gd name="T8" fmla="*/ 280 w 446"/>
                <a:gd name="T9" fmla="*/ 393 h 608"/>
                <a:gd name="T10" fmla="*/ 328 w 446"/>
                <a:gd name="T11" fmla="*/ 304 h 608"/>
                <a:gd name="T12" fmla="*/ 223 w 446"/>
                <a:gd name="T13" fmla="*/ 93 h 608"/>
                <a:gd name="T14" fmla="*/ 184 w 446"/>
                <a:gd name="T15" fmla="*/ 456 h 608"/>
                <a:gd name="T16" fmla="*/ 141 w 446"/>
                <a:gd name="T17" fmla="*/ 405 h 608"/>
                <a:gd name="T18" fmla="*/ 94 w 446"/>
                <a:gd name="T19" fmla="*/ 319 h 608"/>
                <a:gd name="T20" fmla="*/ 223 w 446"/>
                <a:gd name="T21" fmla="*/ 65 h 608"/>
                <a:gd name="T22" fmla="*/ 351 w 446"/>
                <a:gd name="T23" fmla="*/ 319 h 608"/>
                <a:gd name="T24" fmla="*/ 305 w 446"/>
                <a:gd name="T25" fmla="*/ 405 h 608"/>
                <a:gd name="T26" fmla="*/ 261 w 446"/>
                <a:gd name="T27" fmla="*/ 456 h 608"/>
                <a:gd name="T28" fmla="*/ 159 w 446"/>
                <a:gd name="T29" fmla="*/ 545 h 608"/>
                <a:gd name="T30" fmla="*/ 267 w 446"/>
                <a:gd name="T31" fmla="*/ 566 h 608"/>
                <a:gd name="T32" fmla="*/ 267 w 446"/>
                <a:gd name="T33" fmla="*/ 524 h 608"/>
                <a:gd name="T34" fmla="*/ 172 w 446"/>
                <a:gd name="T35" fmla="*/ 558 h 608"/>
                <a:gd name="T36" fmla="*/ 276 w 446"/>
                <a:gd name="T37" fmla="*/ 558 h 608"/>
                <a:gd name="T38" fmla="*/ 289 w 446"/>
                <a:gd name="T39" fmla="*/ 545 h 608"/>
                <a:gd name="T40" fmla="*/ 159 w 446"/>
                <a:gd name="T41" fmla="*/ 480 h 608"/>
                <a:gd name="T42" fmla="*/ 289 w 446"/>
                <a:gd name="T43" fmla="*/ 545 h 608"/>
                <a:gd name="T44" fmla="*/ 287 w 446"/>
                <a:gd name="T45" fmla="*/ 254 h 608"/>
                <a:gd name="T46" fmla="*/ 244 w 446"/>
                <a:gd name="T47" fmla="*/ 298 h 608"/>
                <a:gd name="T48" fmla="*/ 202 w 446"/>
                <a:gd name="T49" fmla="*/ 298 h 608"/>
                <a:gd name="T50" fmla="*/ 158 w 446"/>
                <a:gd name="T51" fmla="*/ 254 h 608"/>
                <a:gd name="T52" fmla="*/ 158 w 446"/>
                <a:gd name="T53" fmla="*/ 212 h 608"/>
                <a:gd name="T54" fmla="*/ 202 w 446"/>
                <a:gd name="T55" fmla="*/ 168 h 608"/>
                <a:gd name="T56" fmla="*/ 244 w 446"/>
                <a:gd name="T57" fmla="*/ 168 h 608"/>
                <a:gd name="T58" fmla="*/ 287 w 446"/>
                <a:gd name="T59" fmla="*/ 212 h 608"/>
                <a:gd name="T60" fmla="*/ 428 w 446"/>
                <a:gd name="T61" fmla="*/ 206 h 608"/>
                <a:gd name="T62" fmla="*/ 405 w 446"/>
                <a:gd name="T63" fmla="*/ 226 h 608"/>
                <a:gd name="T64" fmla="*/ 428 w 446"/>
                <a:gd name="T65" fmla="*/ 239 h 608"/>
                <a:gd name="T66" fmla="*/ 428 w 446"/>
                <a:gd name="T67" fmla="*/ 206 h 608"/>
                <a:gd name="T68" fmla="*/ 379 w 446"/>
                <a:gd name="T69" fmla="*/ 90 h 608"/>
                <a:gd name="T70" fmla="*/ 356 w 446"/>
                <a:gd name="T71" fmla="*/ 67 h 608"/>
                <a:gd name="T72" fmla="*/ 362 w 446"/>
                <a:gd name="T73" fmla="*/ 107 h 608"/>
                <a:gd name="T74" fmla="*/ 239 w 446"/>
                <a:gd name="T75" fmla="*/ 44 h 608"/>
                <a:gd name="T76" fmla="*/ 222 w 446"/>
                <a:gd name="T77" fmla="*/ 0 h 608"/>
                <a:gd name="T78" fmla="*/ 206 w 446"/>
                <a:gd name="T79" fmla="*/ 44 h 608"/>
                <a:gd name="T80" fmla="*/ 81 w 446"/>
                <a:gd name="T81" fmla="*/ 109 h 608"/>
                <a:gd name="T82" fmla="*/ 89 w 446"/>
                <a:gd name="T83" fmla="*/ 69 h 608"/>
                <a:gd name="T84" fmla="*/ 65 w 446"/>
                <a:gd name="T85" fmla="*/ 93 h 608"/>
                <a:gd name="T86" fmla="*/ 39 w 446"/>
                <a:gd name="T87" fmla="*/ 226 h 608"/>
                <a:gd name="T88" fmla="*/ 17 w 446"/>
                <a:gd name="T89" fmla="*/ 206 h 608"/>
                <a:gd name="T90" fmla="*/ 17 w 446"/>
                <a:gd name="T91" fmla="*/ 239 h 608"/>
                <a:gd name="T92" fmla="*/ 39 w 446"/>
                <a:gd name="T93" fmla="*/ 226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6" h="608">
                  <a:moveTo>
                    <a:pt x="223" y="93"/>
                  </a:moveTo>
                  <a:cubicBezTo>
                    <a:pt x="149" y="93"/>
                    <a:pt x="90" y="153"/>
                    <a:pt x="90" y="226"/>
                  </a:cubicBezTo>
                  <a:cubicBezTo>
                    <a:pt x="90" y="261"/>
                    <a:pt x="117" y="303"/>
                    <a:pt x="117" y="304"/>
                  </a:cubicBezTo>
                  <a:cubicBezTo>
                    <a:pt x="123" y="313"/>
                    <a:pt x="132" y="327"/>
                    <a:pt x="137" y="337"/>
                  </a:cubicBezTo>
                  <a:lnTo>
                    <a:pt x="165" y="393"/>
                  </a:lnTo>
                  <a:cubicBezTo>
                    <a:pt x="171" y="403"/>
                    <a:pt x="175" y="417"/>
                    <a:pt x="175" y="425"/>
                  </a:cubicBezTo>
                  <a:cubicBezTo>
                    <a:pt x="175" y="426"/>
                    <a:pt x="178" y="428"/>
                    <a:pt x="184" y="428"/>
                  </a:cubicBezTo>
                  <a:lnTo>
                    <a:pt x="261" y="428"/>
                  </a:lnTo>
                  <a:cubicBezTo>
                    <a:pt x="267" y="428"/>
                    <a:pt x="270" y="426"/>
                    <a:pt x="271" y="425"/>
                  </a:cubicBezTo>
                  <a:cubicBezTo>
                    <a:pt x="270" y="417"/>
                    <a:pt x="275" y="403"/>
                    <a:pt x="280" y="393"/>
                  </a:cubicBezTo>
                  <a:lnTo>
                    <a:pt x="309" y="337"/>
                  </a:lnTo>
                  <a:cubicBezTo>
                    <a:pt x="313" y="327"/>
                    <a:pt x="322" y="313"/>
                    <a:pt x="328" y="304"/>
                  </a:cubicBezTo>
                  <a:cubicBezTo>
                    <a:pt x="337" y="289"/>
                    <a:pt x="356" y="254"/>
                    <a:pt x="356" y="226"/>
                  </a:cubicBezTo>
                  <a:cubicBezTo>
                    <a:pt x="356" y="153"/>
                    <a:pt x="296" y="93"/>
                    <a:pt x="223" y="93"/>
                  </a:cubicBezTo>
                  <a:close/>
                  <a:moveTo>
                    <a:pt x="261" y="456"/>
                  </a:moveTo>
                  <a:lnTo>
                    <a:pt x="184" y="456"/>
                  </a:lnTo>
                  <a:cubicBezTo>
                    <a:pt x="163" y="456"/>
                    <a:pt x="147" y="442"/>
                    <a:pt x="147" y="425"/>
                  </a:cubicBezTo>
                  <a:cubicBezTo>
                    <a:pt x="147" y="423"/>
                    <a:pt x="145" y="414"/>
                    <a:pt x="141" y="405"/>
                  </a:cubicBezTo>
                  <a:lnTo>
                    <a:pt x="112" y="349"/>
                  </a:lnTo>
                  <a:cubicBezTo>
                    <a:pt x="107" y="341"/>
                    <a:pt x="99" y="327"/>
                    <a:pt x="94" y="319"/>
                  </a:cubicBezTo>
                  <a:cubicBezTo>
                    <a:pt x="91" y="314"/>
                    <a:pt x="62" y="268"/>
                    <a:pt x="62" y="226"/>
                  </a:cubicBezTo>
                  <a:cubicBezTo>
                    <a:pt x="62" y="137"/>
                    <a:pt x="134" y="65"/>
                    <a:pt x="223" y="65"/>
                  </a:cubicBezTo>
                  <a:cubicBezTo>
                    <a:pt x="311" y="65"/>
                    <a:pt x="383" y="137"/>
                    <a:pt x="383" y="226"/>
                  </a:cubicBezTo>
                  <a:cubicBezTo>
                    <a:pt x="383" y="268"/>
                    <a:pt x="354" y="314"/>
                    <a:pt x="351" y="319"/>
                  </a:cubicBezTo>
                  <a:cubicBezTo>
                    <a:pt x="346" y="327"/>
                    <a:pt x="338" y="341"/>
                    <a:pt x="333" y="349"/>
                  </a:cubicBezTo>
                  <a:lnTo>
                    <a:pt x="305" y="405"/>
                  </a:lnTo>
                  <a:cubicBezTo>
                    <a:pt x="301" y="414"/>
                    <a:pt x="298" y="423"/>
                    <a:pt x="298" y="425"/>
                  </a:cubicBezTo>
                  <a:cubicBezTo>
                    <a:pt x="298" y="442"/>
                    <a:pt x="282" y="456"/>
                    <a:pt x="261" y="456"/>
                  </a:cubicBezTo>
                  <a:close/>
                  <a:moveTo>
                    <a:pt x="180" y="524"/>
                  </a:moveTo>
                  <a:cubicBezTo>
                    <a:pt x="169" y="524"/>
                    <a:pt x="159" y="534"/>
                    <a:pt x="159" y="545"/>
                  </a:cubicBezTo>
                  <a:cubicBezTo>
                    <a:pt x="159" y="556"/>
                    <a:pt x="169" y="566"/>
                    <a:pt x="180" y="566"/>
                  </a:cubicBezTo>
                  <a:lnTo>
                    <a:pt x="267" y="566"/>
                  </a:lnTo>
                  <a:cubicBezTo>
                    <a:pt x="279" y="566"/>
                    <a:pt x="289" y="556"/>
                    <a:pt x="289" y="545"/>
                  </a:cubicBezTo>
                  <a:cubicBezTo>
                    <a:pt x="289" y="534"/>
                    <a:pt x="279" y="524"/>
                    <a:pt x="267" y="524"/>
                  </a:cubicBezTo>
                  <a:lnTo>
                    <a:pt x="180" y="524"/>
                  </a:lnTo>
                  <a:close/>
                  <a:moveTo>
                    <a:pt x="172" y="558"/>
                  </a:moveTo>
                  <a:cubicBezTo>
                    <a:pt x="173" y="586"/>
                    <a:pt x="196" y="608"/>
                    <a:pt x="224" y="608"/>
                  </a:cubicBezTo>
                  <a:cubicBezTo>
                    <a:pt x="252" y="608"/>
                    <a:pt x="275" y="586"/>
                    <a:pt x="276" y="558"/>
                  </a:cubicBezTo>
                  <a:lnTo>
                    <a:pt x="172" y="558"/>
                  </a:lnTo>
                  <a:close/>
                  <a:moveTo>
                    <a:pt x="289" y="545"/>
                  </a:moveTo>
                  <a:lnTo>
                    <a:pt x="159" y="545"/>
                  </a:lnTo>
                  <a:lnTo>
                    <a:pt x="159" y="480"/>
                  </a:lnTo>
                  <a:lnTo>
                    <a:pt x="289" y="480"/>
                  </a:lnTo>
                  <a:lnTo>
                    <a:pt x="289" y="545"/>
                  </a:lnTo>
                  <a:close/>
                  <a:moveTo>
                    <a:pt x="309" y="233"/>
                  </a:moveTo>
                  <a:cubicBezTo>
                    <a:pt x="309" y="245"/>
                    <a:pt x="299" y="254"/>
                    <a:pt x="287" y="254"/>
                  </a:cubicBezTo>
                  <a:lnTo>
                    <a:pt x="244" y="254"/>
                  </a:lnTo>
                  <a:lnTo>
                    <a:pt x="244" y="298"/>
                  </a:lnTo>
                  <a:cubicBezTo>
                    <a:pt x="244" y="309"/>
                    <a:pt x="234" y="319"/>
                    <a:pt x="223" y="319"/>
                  </a:cubicBezTo>
                  <a:cubicBezTo>
                    <a:pt x="211" y="319"/>
                    <a:pt x="202" y="309"/>
                    <a:pt x="202" y="298"/>
                  </a:cubicBezTo>
                  <a:lnTo>
                    <a:pt x="202" y="254"/>
                  </a:lnTo>
                  <a:lnTo>
                    <a:pt x="158" y="254"/>
                  </a:lnTo>
                  <a:cubicBezTo>
                    <a:pt x="146" y="254"/>
                    <a:pt x="137" y="245"/>
                    <a:pt x="137" y="233"/>
                  </a:cubicBezTo>
                  <a:cubicBezTo>
                    <a:pt x="137" y="221"/>
                    <a:pt x="146" y="212"/>
                    <a:pt x="158" y="212"/>
                  </a:cubicBezTo>
                  <a:lnTo>
                    <a:pt x="202" y="212"/>
                  </a:lnTo>
                  <a:lnTo>
                    <a:pt x="202" y="168"/>
                  </a:lnTo>
                  <a:cubicBezTo>
                    <a:pt x="202" y="157"/>
                    <a:pt x="211" y="147"/>
                    <a:pt x="223" y="147"/>
                  </a:cubicBezTo>
                  <a:cubicBezTo>
                    <a:pt x="234" y="147"/>
                    <a:pt x="244" y="157"/>
                    <a:pt x="244" y="168"/>
                  </a:cubicBezTo>
                  <a:lnTo>
                    <a:pt x="244" y="212"/>
                  </a:lnTo>
                  <a:lnTo>
                    <a:pt x="287" y="212"/>
                  </a:lnTo>
                  <a:cubicBezTo>
                    <a:pt x="299" y="212"/>
                    <a:pt x="309" y="221"/>
                    <a:pt x="309" y="233"/>
                  </a:cubicBezTo>
                  <a:close/>
                  <a:moveTo>
                    <a:pt x="428" y="206"/>
                  </a:moveTo>
                  <a:lnTo>
                    <a:pt x="404" y="206"/>
                  </a:lnTo>
                  <a:cubicBezTo>
                    <a:pt x="405" y="212"/>
                    <a:pt x="405" y="219"/>
                    <a:pt x="405" y="226"/>
                  </a:cubicBezTo>
                  <a:cubicBezTo>
                    <a:pt x="405" y="230"/>
                    <a:pt x="405" y="235"/>
                    <a:pt x="405" y="239"/>
                  </a:cubicBezTo>
                  <a:lnTo>
                    <a:pt x="428" y="239"/>
                  </a:lnTo>
                  <a:cubicBezTo>
                    <a:pt x="438" y="239"/>
                    <a:pt x="446" y="232"/>
                    <a:pt x="446" y="222"/>
                  </a:cubicBezTo>
                  <a:cubicBezTo>
                    <a:pt x="446" y="213"/>
                    <a:pt x="438" y="206"/>
                    <a:pt x="428" y="206"/>
                  </a:cubicBezTo>
                  <a:close/>
                  <a:moveTo>
                    <a:pt x="362" y="107"/>
                  </a:moveTo>
                  <a:lnTo>
                    <a:pt x="379" y="90"/>
                  </a:lnTo>
                  <a:cubicBezTo>
                    <a:pt x="386" y="83"/>
                    <a:pt x="386" y="72"/>
                    <a:pt x="380" y="66"/>
                  </a:cubicBezTo>
                  <a:cubicBezTo>
                    <a:pt x="373" y="60"/>
                    <a:pt x="362" y="60"/>
                    <a:pt x="356" y="67"/>
                  </a:cubicBezTo>
                  <a:lnTo>
                    <a:pt x="338" y="84"/>
                  </a:lnTo>
                  <a:cubicBezTo>
                    <a:pt x="347" y="91"/>
                    <a:pt x="355" y="99"/>
                    <a:pt x="362" y="107"/>
                  </a:cubicBezTo>
                  <a:close/>
                  <a:moveTo>
                    <a:pt x="222" y="43"/>
                  </a:moveTo>
                  <a:cubicBezTo>
                    <a:pt x="228" y="43"/>
                    <a:pt x="233" y="43"/>
                    <a:pt x="239" y="44"/>
                  </a:cubicBezTo>
                  <a:lnTo>
                    <a:pt x="239" y="18"/>
                  </a:lnTo>
                  <a:cubicBezTo>
                    <a:pt x="239" y="8"/>
                    <a:pt x="231" y="0"/>
                    <a:pt x="222" y="0"/>
                  </a:cubicBezTo>
                  <a:cubicBezTo>
                    <a:pt x="213" y="0"/>
                    <a:pt x="206" y="8"/>
                    <a:pt x="206" y="18"/>
                  </a:cubicBezTo>
                  <a:lnTo>
                    <a:pt x="206" y="44"/>
                  </a:lnTo>
                  <a:cubicBezTo>
                    <a:pt x="211" y="43"/>
                    <a:pt x="217" y="43"/>
                    <a:pt x="222" y="43"/>
                  </a:cubicBezTo>
                  <a:close/>
                  <a:moveTo>
                    <a:pt x="81" y="109"/>
                  </a:moveTo>
                  <a:cubicBezTo>
                    <a:pt x="89" y="101"/>
                    <a:pt x="96" y="93"/>
                    <a:pt x="105" y="86"/>
                  </a:cubicBezTo>
                  <a:lnTo>
                    <a:pt x="89" y="69"/>
                  </a:lnTo>
                  <a:cubicBezTo>
                    <a:pt x="82" y="63"/>
                    <a:pt x="71" y="62"/>
                    <a:pt x="65" y="69"/>
                  </a:cubicBezTo>
                  <a:cubicBezTo>
                    <a:pt x="58" y="75"/>
                    <a:pt x="58" y="86"/>
                    <a:pt x="65" y="93"/>
                  </a:cubicBezTo>
                  <a:lnTo>
                    <a:pt x="81" y="109"/>
                  </a:lnTo>
                  <a:close/>
                  <a:moveTo>
                    <a:pt x="39" y="226"/>
                  </a:moveTo>
                  <a:cubicBezTo>
                    <a:pt x="39" y="219"/>
                    <a:pt x="40" y="212"/>
                    <a:pt x="41" y="206"/>
                  </a:cubicBezTo>
                  <a:lnTo>
                    <a:pt x="17" y="206"/>
                  </a:lnTo>
                  <a:cubicBezTo>
                    <a:pt x="7" y="206"/>
                    <a:pt x="0" y="213"/>
                    <a:pt x="0" y="222"/>
                  </a:cubicBezTo>
                  <a:cubicBezTo>
                    <a:pt x="0" y="232"/>
                    <a:pt x="7" y="239"/>
                    <a:pt x="17" y="239"/>
                  </a:cubicBezTo>
                  <a:lnTo>
                    <a:pt x="40" y="239"/>
                  </a:lnTo>
                  <a:cubicBezTo>
                    <a:pt x="40" y="235"/>
                    <a:pt x="39" y="230"/>
                    <a:pt x="39" y="226"/>
                  </a:cubicBezTo>
                  <a:close/>
                </a:path>
              </a:pathLst>
            </a:custGeom>
            <a:solidFill>
              <a:schemeClr val="bg1"/>
            </a:solidFill>
            <a:ln>
              <a:noFill/>
            </a:ln>
            <a:extLst/>
          </p:spPr>
          <p:txBody>
            <a:bodyPr vert="horz" wrap="square" lIns="68571" tIns="34285" rIns="68571" bIns="34285" numCol="1" anchor="t" anchorCtr="0" compatLnSpc="1">
              <a:prstTxWarp prst="textNoShape">
                <a:avLst/>
              </a:prstTxWarp>
            </a:bodyPr>
            <a:lstStyle/>
            <a:p>
              <a:endParaRPr lang="zh-CN" altLang="en-US" sz="1600">
                <a:solidFill>
                  <a:schemeClr val="bg1"/>
                </a:solidFill>
                <a:cs typeface="+mn-ea"/>
                <a:sym typeface="+mn-lt"/>
              </a:endParaRPr>
            </a:p>
          </p:txBody>
        </p:sp>
        <p:sp>
          <p:nvSpPr>
            <p:cNvPr id="7" name="Freeform 19">
              <a:extLst>
                <a:ext uri="{FF2B5EF4-FFF2-40B4-BE49-F238E27FC236}">
                  <a16:creationId xmlns:a16="http://schemas.microsoft.com/office/drawing/2014/main" id="{702BC34F-F04F-4086-A898-59821677525F}"/>
                </a:ext>
              </a:extLst>
            </p:cNvPr>
            <p:cNvSpPr>
              <a:spLocks noEditPoints="1"/>
            </p:cNvSpPr>
            <p:nvPr/>
          </p:nvSpPr>
          <p:spPr bwMode="auto">
            <a:xfrm>
              <a:off x="6744267" y="4066207"/>
              <a:ext cx="563169" cy="533582"/>
            </a:xfrm>
            <a:custGeom>
              <a:avLst/>
              <a:gdLst>
                <a:gd name="T0" fmla="*/ 522 w 638"/>
                <a:gd name="T1" fmla="*/ 59 h 603"/>
                <a:gd name="T2" fmla="*/ 520 w 638"/>
                <a:gd name="T3" fmla="*/ 186 h 603"/>
                <a:gd name="T4" fmla="*/ 301 w 638"/>
                <a:gd name="T5" fmla="*/ 186 h 603"/>
                <a:gd name="T6" fmla="*/ 299 w 638"/>
                <a:gd name="T7" fmla="*/ 129 h 603"/>
                <a:gd name="T8" fmla="*/ 299 w 638"/>
                <a:gd name="T9" fmla="*/ 119 h 603"/>
                <a:gd name="T10" fmla="*/ 301 w 638"/>
                <a:gd name="T11" fmla="*/ 54 h 603"/>
                <a:gd name="T12" fmla="*/ 305 w 638"/>
                <a:gd name="T13" fmla="*/ 27 h 603"/>
                <a:gd name="T14" fmla="*/ 273 w 638"/>
                <a:gd name="T15" fmla="*/ 59 h 603"/>
                <a:gd name="T16" fmla="*/ 263 w 638"/>
                <a:gd name="T17" fmla="*/ 113 h 603"/>
                <a:gd name="T18" fmla="*/ 111 w 638"/>
                <a:gd name="T19" fmla="*/ 94 h 603"/>
                <a:gd name="T20" fmla="*/ 112 w 638"/>
                <a:gd name="T21" fmla="*/ 207 h 603"/>
                <a:gd name="T22" fmla="*/ 117 w 638"/>
                <a:gd name="T23" fmla="*/ 207 h 603"/>
                <a:gd name="T24" fmla="*/ 148 w 638"/>
                <a:gd name="T25" fmla="*/ 339 h 603"/>
                <a:gd name="T26" fmla="*/ 155 w 638"/>
                <a:gd name="T27" fmla="*/ 339 h 603"/>
                <a:gd name="T28" fmla="*/ 185 w 638"/>
                <a:gd name="T29" fmla="*/ 223 h 603"/>
                <a:gd name="T30" fmla="*/ 185 w 638"/>
                <a:gd name="T31" fmla="*/ 127 h 603"/>
                <a:gd name="T32" fmla="*/ 263 w 638"/>
                <a:gd name="T33" fmla="*/ 136 h 603"/>
                <a:gd name="T34" fmla="*/ 282 w 638"/>
                <a:gd name="T35" fmla="*/ 204 h 603"/>
                <a:gd name="T36" fmla="*/ 305 w 638"/>
                <a:gd name="T37" fmla="*/ 214 h 603"/>
                <a:gd name="T38" fmla="*/ 539 w 638"/>
                <a:gd name="T39" fmla="*/ 204 h 603"/>
                <a:gd name="T40" fmla="*/ 539 w 638"/>
                <a:gd name="T41" fmla="*/ 36 h 603"/>
                <a:gd name="T42" fmla="*/ 520 w 638"/>
                <a:gd name="T43" fmla="*/ 221 h 603"/>
                <a:gd name="T44" fmla="*/ 523 w 638"/>
                <a:gd name="T45" fmla="*/ 341 h 603"/>
                <a:gd name="T46" fmla="*/ 367 w 638"/>
                <a:gd name="T47" fmla="*/ 249 h 603"/>
                <a:gd name="T48" fmla="*/ 334 w 638"/>
                <a:gd name="T49" fmla="*/ 249 h 603"/>
                <a:gd name="T50" fmla="*/ 520 w 638"/>
                <a:gd name="T51" fmla="*/ 221 h 603"/>
                <a:gd name="T52" fmla="*/ 158 w 638"/>
                <a:gd name="T53" fmla="*/ 438 h 603"/>
                <a:gd name="T54" fmla="*/ 113 w 638"/>
                <a:gd name="T55" fmla="*/ 373 h 603"/>
                <a:gd name="T56" fmla="*/ 361 w 638"/>
                <a:gd name="T57" fmla="*/ 438 h 603"/>
                <a:gd name="T58" fmla="*/ 316 w 638"/>
                <a:gd name="T59" fmla="*/ 373 h 603"/>
                <a:gd name="T60" fmla="*/ 567 w 638"/>
                <a:gd name="T61" fmla="*/ 438 h 603"/>
                <a:gd name="T62" fmla="*/ 522 w 638"/>
                <a:gd name="T63" fmla="*/ 373 h 603"/>
                <a:gd name="T64" fmla="*/ 200 w 638"/>
                <a:gd name="T65" fmla="*/ 487 h 603"/>
                <a:gd name="T66" fmla="*/ 221 w 638"/>
                <a:gd name="T67" fmla="*/ 527 h 603"/>
                <a:gd name="T68" fmla="*/ 265 w 638"/>
                <a:gd name="T69" fmla="*/ 448 h 603"/>
                <a:gd name="T70" fmla="*/ 403 w 638"/>
                <a:gd name="T71" fmla="*/ 527 h 603"/>
                <a:gd name="T72" fmla="*/ 433 w 638"/>
                <a:gd name="T73" fmla="*/ 527 h 603"/>
                <a:gd name="T74" fmla="*/ 570 w 638"/>
                <a:gd name="T75" fmla="*/ 448 h 603"/>
                <a:gd name="T76" fmla="*/ 614 w 638"/>
                <a:gd name="T77" fmla="*/ 527 h 603"/>
                <a:gd name="T78" fmla="*/ 638 w 638"/>
                <a:gd name="T79" fmla="*/ 549 h 603"/>
                <a:gd name="T80" fmla="*/ 608 w 638"/>
                <a:gd name="T81" fmla="*/ 549 h 603"/>
                <a:gd name="T82" fmla="*/ 433 w 638"/>
                <a:gd name="T83" fmla="*/ 549 h 603"/>
                <a:gd name="T84" fmla="*/ 403 w 638"/>
                <a:gd name="T85" fmla="*/ 549 h 603"/>
                <a:gd name="T86" fmla="*/ 227 w 638"/>
                <a:gd name="T87" fmla="*/ 549 h 603"/>
                <a:gd name="T88" fmla="*/ 200 w 638"/>
                <a:gd name="T89" fmla="*/ 549 h 603"/>
                <a:gd name="T90" fmla="*/ 24 w 638"/>
                <a:gd name="T91" fmla="*/ 549 h 603"/>
                <a:gd name="T92" fmla="*/ 24 w 638"/>
                <a:gd name="T93" fmla="*/ 527 h 603"/>
                <a:gd name="T94" fmla="*/ 152 w 638"/>
                <a:gd name="T95" fmla="*/ 0 h 603"/>
                <a:gd name="T96" fmla="*/ 108 w 638"/>
                <a:gd name="T97" fmla="*/ 4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38" h="603">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bg1"/>
            </a:solidFill>
            <a:ln>
              <a:noFill/>
            </a:ln>
            <a:extLst/>
          </p:spPr>
          <p:txBody>
            <a:bodyPr vert="horz" wrap="square" lIns="68571" tIns="34285" rIns="68571" bIns="34285" numCol="1" anchor="t" anchorCtr="0" compatLnSpc="1">
              <a:prstTxWarp prst="textNoShape">
                <a:avLst/>
              </a:prstTxWarp>
            </a:bodyPr>
            <a:lstStyle/>
            <a:p>
              <a:endParaRPr lang="zh-CN" altLang="en-US" sz="1600">
                <a:solidFill>
                  <a:schemeClr val="bg1"/>
                </a:solidFill>
                <a:cs typeface="+mn-ea"/>
                <a:sym typeface="+mn-lt"/>
              </a:endParaRPr>
            </a:p>
          </p:txBody>
        </p:sp>
        <p:sp>
          <p:nvSpPr>
            <p:cNvPr id="8" name="泪滴形 7">
              <a:extLst>
                <a:ext uri="{FF2B5EF4-FFF2-40B4-BE49-F238E27FC236}">
                  <a16:creationId xmlns:a16="http://schemas.microsoft.com/office/drawing/2014/main" id="{6F070AFB-C6A0-476E-B3C4-EC587CA224B0}"/>
                </a:ext>
              </a:extLst>
            </p:cNvPr>
            <p:cNvSpPr/>
            <p:nvPr/>
          </p:nvSpPr>
          <p:spPr>
            <a:xfrm flipH="1">
              <a:off x="1725558" y="2280752"/>
              <a:ext cx="1054407" cy="1054406"/>
            </a:xfrm>
            <a:prstGeom prst="teardrop">
              <a:avLst/>
            </a:prstGeom>
            <a:solidFill>
              <a:schemeClr val="accent4"/>
            </a:solidFill>
            <a:ln w="25400" cap="flat" cmpd="sng" algn="ctr">
              <a:noFill/>
              <a:prstDash val="solid"/>
            </a:ln>
            <a:effectLst/>
          </p:spPr>
          <p:txBody>
            <a:bodyPr rtlCol="0" anchor="ctr"/>
            <a:lstStyle/>
            <a:p>
              <a:pPr algn="ctr">
                <a:defRPr/>
              </a:pPr>
              <a:endParaRPr lang="zh-CN" altLang="en-US" sz="1600" kern="0" dirty="0">
                <a:solidFill>
                  <a:schemeClr val="bg1"/>
                </a:solidFill>
                <a:cs typeface="+mn-ea"/>
                <a:sym typeface="+mn-lt"/>
              </a:endParaRPr>
            </a:p>
          </p:txBody>
        </p:sp>
        <p:sp>
          <p:nvSpPr>
            <p:cNvPr id="9" name="泪滴形 8">
              <a:extLst>
                <a:ext uri="{FF2B5EF4-FFF2-40B4-BE49-F238E27FC236}">
                  <a16:creationId xmlns:a16="http://schemas.microsoft.com/office/drawing/2014/main" id="{33E6BFE6-BA9E-470B-B92A-C8A3A4473B1D}"/>
                </a:ext>
              </a:extLst>
            </p:cNvPr>
            <p:cNvSpPr/>
            <p:nvPr/>
          </p:nvSpPr>
          <p:spPr>
            <a:xfrm flipH="1">
              <a:off x="1725558" y="3834359"/>
              <a:ext cx="1054407" cy="1054406"/>
            </a:xfrm>
            <a:prstGeom prst="teardrop">
              <a:avLst/>
            </a:prstGeom>
            <a:solidFill>
              <a:schemeClr val="accent3"/>
            </a:solidFill>
            <a:ln w="25400" cap="flat" cmpd="sng" algn="ctr">
              <a:noFill/>
              <a:prstDash val="solid"/>
            </a:ln>
            <a:effectLst/>
          </p:spPr>
          <p:txBody>
            <a:bodyPr rtlCol="0" anchor="ctr"/>
            <a:lstStyle/>
            <a:p>
              <a:pPr algn="ctr">
                <a:defRPr/>
              </a:pPr>
              <a:endParaRPr lang="zh-CN" altLang="en-US" sz="1600" kern="0" dirty="0">
                <a:solidFill>
                  <a:schemeClr val="bg1"/>
                </a:solidFill>
                <a:cs typeface="+mn-ea"/>
                <a:sym typeface="+mn-lt"/>
              </a:endParaRPr>
            </a:p>
          </p:txBody>
        </p:sp>
        <p:grpSp>
          <p:nvGrpSpPr>
            <p:cNvPr id="10" name="组合 9">
              <a:extLst>
                <a:ext uri="{FF2B5EF4-FFF2-40B4-BE49-F238E27FC236}">
                  <a16:creationId xmlns:a16="http://schemas.microsoft.com/office/drawing/2014/main" id="{0873A262-FC3D-49A1-9F72-8CB9CA7F85D4}"/>
                </a:ext>
              </a:extLst>
            </p:cNvPr>
            <p:cNvGrpSpPr/>
            <p:nvPr/>
          </p:nvGrpSpPr>
          <p:grpSpPr>
            <a:xfrm>
              <a:off x="1969966" y="2541622"/>
              <a:ext cx="565594" cy="503649"/>
              <a:chOff x="822585" y="744166"/>
              <a:chExt cx="306549" cy="272975"/>
            </a:xfrm>
            <a:solidFill>
              <a:schemeClr val="bg1"/>
            </a:solidFill>
          </p:grpSpPr>
          <p:sp>
            <p:nvSpPr>
              <p:cNvPr id="20" name="Freeform 453">
                <a:extLst>
                  <a:ext uri="{FF2B5EF4-FFF2-40B4-BE49-F238E27FC236}">
                    <a16:creationId xmlns:a16="http://schemas.microsoft.com/office/drawing/2014/main" id="{68A80C0A-65F1-4624-910E-45D98E71E441}"/>
                  </a:ext>
                </a:extLst>
              </p:cNvPr>
              <p:cNvSpPr>
                <a:spLocks noEditPoints="1"/>
              </p:cNvSpPr>
              <p:nvPr/>
            </p:nvSpPr>
            <p:spPr bwMode="auto">
              <a:xfrm>
                <a:off x="822585" y="744166"/>
                <a:ext cx="306549" cy="272975"/>
              </a:xfrm>
              <a:custGeom>
                <a:avLst/>
                <a:gdLst>
                  <a:gd name="T0" fmla="*/ 178 w 210"/>
                  <a:gd name="T1" fmla="*/ 0 h 187"/>
                  <a:gd name="T2" fmla="*/ 31 w 210"/>
                  <a:gd name="T3" fmla="*/ 0 h 187"/>
                  <a:gd name="T4" fmla="*/ 0 w 210"/>
                  <a:gd name="T5" fmla="*/ 85 h 187"/>
                  <a:gd name="T6" fmla="*/ 0 w 210"/>
                  <a:gd name="T7" fmla="*/ 187 h 187"/>
                  <a:gd name="T8" fmla="*/ 210 w 210"/>
                  <a:gd name="T9" fmla="*/ 187 h 187"/>
                  <a:gd name="T10" fmla="*/ 210 w 210"/>
                  <a:gd name="T11" fmla="*/ 84 h 187"/>
                  <a:gd name="T12" fmla="*/ 178 w 210"/>
                  <a:gd name="T13" fmla="*/ 0 h 187"/>
                  <a:gd name="T14" fmla="*/ 28 w 210"/>
                  <a:gd name="T15" fmla="*/ 77 h 187"/>
                  <a:gd name="T16" fmla="*/ 48 w 210"/>
                  <a:gd name="T17" fmla="*/ 15 h 187"/>
                  <a:gd name="T18" fmla="*/ 162 w 210"/>
                  <a:gd name="T19" fmla="*/ 15 h 187"/>
                  <a:gd name="T20" fmla="*/ 183 w 210"/>
                  <a:gd name="T21" fmla="*/ 77 h 187"/>
                  <a:gd name="T22" fmla="*/ 28 w 210"/>
                  <a:gd name="T23" fmla="*/ 7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0" h="187">
                    <a:moveTo>
                      <a:pt x="178" y="0"/>
                    </a:moveTo>
                    <a:lnTo>
                      <a:pt x="31" y="0"/>
                    </a:lnTo>
                    <a:lnTo>
                      <a:pt x="0" y="85"/>
                    </a:lnTo>
                    <a:lnTo>
                      <a:pt x="0" y="187"/>
                    </a:lnTo>
                    <a:lnTo>
                      <a:pt x="210" y="187"/>
                    </a:lnTo>
                    <a:lnTo>
                      <a:pt x="210" y="84"/>
                    </a:lnTo>
                    <a:lnTo>
                      <a:pt x="178" y="0"/>
                    </a:lnTo>
                    <a:close/>
                    <a:moveTo>
                      <a:pt x="28" y="77"/>
                    </a:moveTo>
                    <a:lnTo>
                      <a:pt x="48" y="15"/>
                    </a:lnTo>
                    <a:lnTo>
                      <a:pt x="162" y="15"/>
                    </a:lnTo>
                    <a:lnTo>
                      <a:pt x="183" y="77"/>
                    </a:lnTo>
                    <a:lnTo>
                      <a:pt x="28"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21" name="Freeform 454">
                <a:extLst>
                  <a:ext uri="{FF2B5EF4-FFF2-40B4-BE49-F238E27FC236}">
                    <a16:creationId xmlns:a16="http://schemas.microsoft.com/office/drawing/2014/main" id="{4C2E9310-62F5-478D-AC90-A49187B9A5A2}"/>
                  </a:ext>
                </a:extLst>
              </p:cNvPr>
              <p:cNvSpPr>
                <a:spLocks/>
              </p:cNvSpPr>
              <p:nvPr/>
            </p:nvSpPr>
            <p:spPr bwMode="auto">
              <a:xfrm>
                <a:off x="882435" y="828832"/>
                <a:ext cx="188309" cy="13138"/>
              </a:xfrm>
              <a:custGeom>
                <a:avLst/>
                <a:gdLst>
                  <a:gd name="T0" fmla="*/ 129 w 129"/>
                  <a:gd name="T1" fmla="*/ 9 h 9"/>
                  <a:gd name="T2" fmla="*/ 126 w 129"/>
                  <a:gd name="T3" fmla="*/ 0 h 9"/>
                  <a:gd name="T4" fmla="*/ 3 w 129"/>
                  <a:gd name="T5" fmla="*/ 0 h 9"/>
                  <a:gd name="T6" fmla="*/ 0 w 129"/>
                  <a:gd name="T7" fmla="*/ 9 h 9"/>
                  <a:gd name="T8" fmla="*/ 129 w 129"/>
                  <a:gd name="T9" fmla="*/ 9 h 9"/>
                </a:gdLst>
                <a:ahLst/>
                <a:cxnLst>
                  <a:cxn ang="0">
                    <a:pos x="T0" y="T1"/>
                  </a:cxn>
                  <a:cxn ang="0">
                    <a:pos x="T2" y="T3"/>
                  </a:cxn>
                  <a:cxn ang="0">
                    <a:pos x="T4" y="T5"/>
                  </a:cxn>
                  <a:cxn ang="0">
                    <a:pos x="T6" y="T7"/>
                  </a:cxn>
                  <a:cxn ang="0">
                    <a:pos x="T8" y="T9"/>
                  </a:cxn>
                </a:cxnLst>
                <a:rect l="0" t="0" r="r" b="b"/>
                <a:pathLst>
                  <a:path w="129" h="9">
                    <a:moveTo>
                      <a:pt x="129" y="9"/>
                    </a:moveTo>
                    <a:lnTo>
                      <a:pt x="126" y="0"/>
                    </a:lnTo>
                    <a:lnTo>
                      <a:pt x="3" y="0"/>
                    </a:lnTo>
                    <a:lnTo>
                      <a:pt x="0" y="9"/>
                    </a:lnTo>
                    <a:lnTo>
                      <a:pt x="129"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22" name="Freeform 455">
                <a:extLst>
                  <a:ext uri="{FF2B5EF4-FFF2-40B4-BE49-F238E27FC236}">
                    <a16:creationId xmlns:a16="http://schemas.microsoft.com/office/drawing/2014/main" id="{0161C95A-AC5F-4A19-AC02-7AAAB096462F}"/>
                  </a:ext>
                </a:extLst>
              </p:cNvPr>
              <p:cNvSpPr>
                <a:spLocks/>
              </p:cNvSpPr>
              <p:nvPr/>
            </p:nvSpPr>
            <p:spPr bwMode="auto">
              <a:xfrm>
                <a:off x="898492" y="780660"/>
                <a:ext cx="154734" cy="10219"/>
              </a:xfrm>
              <a:custGeom>
                <a:avLst/>
                <a:gdLst>
                  <a:gd name="T0" fmla="*/ 106 w 106"/>
                  <a:gd name="T1" fmla="*/ 7 h 7"/>
                  <a:gd name="T2" fmla="*/ 104 w 106"/>
                  <a:gd name="T3" fmla="*/ 0 h 7"/>
                  <a:gd name="T4" fmla="*/ 3 w 106"/>
                  <a:gd name="T5" fmla="*/ 0 h 7"/>
                  <a:gd name="T6" fmla="*/ 0 w 106"/>
                  <a:gd name="T7" fmla="*/ 7 h 7"/>
                  <a:gd name="T8" fmla="*/ 106 w 106"/>
                  <a:gd name="T9" fmla="*/ 7 h 7"/>
                </a:gdLst>
                <a:ahLst/>
                <a:cxnLst>
                  <a:cxn ang="0">
                    <a:pos x="T0" y="T1"/>
                  </a:cxn>
                  <a:cxn ang="0">
                    <a:pos x="T2" y="T3"/>
                  </a:cxn>
                  <a:cxn ang="0">
                    <a:pos x="T4" y="T5"/>
                  </a:cxn>
                  <a:cxn ang="0">
                    <a:pos x="T6" y="T7"/>
                  </a:cxn>
                  <a:cxn ang="0">
                    <a:pos x="T8" y="T9"/>
                  </a:cxn>
                </a:cxnLst>
                <a:rect l="0" t="0" r="r" b="b"/>
                <a:pathLst>
                  <a:path w="106" h="7">
                    <a:moveTo>
                      <a:pt x="106" y="7"/>
                    </a:moveTo>
                    <a:lnTo>
                      <a:pt x="104" y="0"/>
                    </a:lnTo>
                    <a:lnTo>
                      <a:pt x="3" y="0"/>
                    </a:lnTo>
                    <a:lnTo>
                      <a:pt x="0" y="7"/>
                    </a:lnTo>
                    <a:lnTo>
                      <a:pt x="106"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23" name="Freeform 456">
                <a:extLst>
                  <a:ext uri="{FF2B5EF4-FFF2-40B4-BE49-F238E27FC236}">
                    <a16:creationId xmlns:a16="http://schemas.microsoft.com/office/drawing/2014/main" id="{5D0EC571-CD65-4F5F-A3E1-2030B000C5C1}"/>
                  </a:ext>
                </a:extLst>
              </p:cNvPr>
              <p:cNvSpPr>
                <a:spLocks/>
              </p:cNvSpPr>
              <p:nvPr/>
            </p:nvSpPr>
            <p:spPr bwMode="auto">
              <a:xfrm>
                <a:off x="889734" y="804016"/>
                <a:ext cx="172251" cy="13138"/>
              </a:xfrm>
              <a:custGeom>
                <a:avLst/>
                <a:gdLst>
                  <a:gd name="T0" fmla="*/ 3 w 118"/>
                  <a:gd name="T1" fmla="*/ 0 h 9"/>
                  <a:gd name="T2" fmla="*/ 0 w 118"/>
                  <a:gd name="T3" fmla="*/ 9 h 9"/>
                  <a:gd name="T4" fmla="*/ 118 w 118"/>
                  <a:gd name="T5" fmla="*/ 9 h 9"/>
                  <a:gd name="T6" fmla="*/ 115 w 118"/>
                  <a:gd name="T7" fmla="*/ 0 h 9"/>
                  <a:gd name="T8" fmla="*/ 3 w 118"/>
                  <a:gd name="T9" fmla="*/ 0 h 9"/>
                </a:gdLst>
                <a:ahLst/>
                <a:cxnLst>
                  <a:cxn ang="0">
                    <a:pos x="T0" y="T1"/>
                  </a:cxn>
                  <a:cxn ang="0">
                    <a:pos x="T2" y="T3"/>
                  </a:cxn>
                  <a:cxn ang="0">
                    <a:pos x="T4" y="T5"/>
                  </a:cxn>
                  <a:cxn ang="0">
                    <a:pos x="T6" y="T7"/>
                  </a:cxn>
                  <a:cxn ang="0">
                    <a:pos x="T8" y="T9"/>
                  </a:cxn>
                </a:cxnLst>
                <a:rect l="0" t="0" r="r" b="b"/>
                <a:pathLst>
                  <a:path w="118" h="9">
                    <a:moveTo>
                      <a:pt x="3" y="0"/>
                    </a:moveTo>
                    <a:lnTo>
                      <a:pt x="0" y="9"/>
                    </a:lnTo>
                    <a:lnTo>
                      <a:pt x="118" y="9"/>
                    </a:lnTo>
                    <a:lnTo>
                      <a:pt x="115"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grpSp>
        <p:sp>
          <p:nvSpPr>
            <p:cNvPr id="11" name="Freeform 549">
              <a:extLst>
                <a:ext uri="{FF2B5EF4-FFF2-40B4-BE49-F238E27FC236}">
                  <a16:creationId xmlns:a16="http://schemas.microsoft.com/office/drawing/2014/main" id="{CEE46DA1-CAA2-4BED-B31F-0B13A870EA9C}"/>
                </a:ext>
              </a:extLst>
            </p:cNvPr>
            <p:cNvSpPr>
              <a:spLocks/>
            </p:cNvSpPr>
            <p:nvPr/>
          </p:nvSpPr>
          <p:spPr bwMode="auto">
            <a:xfrm>
              <a:off x="1968621" y="4119164"/>
              <a:ext cx="568288" cy="484794"/>
            </a:xfrm>
            <a:custGeom>
              <a:avLst/>
              <a:gdLst>
                <a:gd name="T0" fmla="*/ 261 w 288"/>
                <a:gd name="T1" fmla="*/ 195 h 247"/>
                <a:gd name="T2" fmla="*/ 261 w 288"/>
                <a:gd name="T3" fmla="*/ 169 h 247"/>
                <a:gd name="T4" fmla="*/ 241 w 288"/>
                <a:gd name="T5" fmla="*/ 124 h 247"/>
                <a:gd name="T6" fmla="*/ 187 w 288"/>
                <a:gd name="T7" fmla="*/ 70 h 247"/>
                <a:gd name="T8" fmla="*/ 167 w 288"/>
                <a:gd name="T9" fmla="*/ 47 h 247"/>
                <a:gd name="T10" fmla="*/ 161 w 288"/>
                <a:gd name="T11" fmla="*/ 29 h 247"/>
                <a:gd name="T12" fmla="*/ 161 w 288"/>
                <a:gd name="T13" fmla="*/ 29 h 247"/>
                <a:gd name="T14" fmla="*/ 161 w 288"/>
                <a:gd name="T15" fmla="*/ 0 h 247"/>
                <a:gd name="T16" fmla="*/ 128 w 288"/>
                <a:gd name="T17" fmla="*/ 0 h 247"/>
                <a:gd name="T18" fmla="*/ 128 w 288"/>
                <a:gd name="T19" fmla="*/ 0 h 247"/>
                <a:gd name="T20" fmla="*/ 128 w 288"/>
                <a:gd name="T21" fmla="*/ 0 h 247"/>
                <a:gd name="T22" fmla="*/ 128 w 288"/>
                <a:gd name="T23" fmla="*/ 29 h 247"/>
                <a:gd name="T24" fmla="*/ 128 w 288"/>
                <a:gd name="T25" fmla="*/ 29 h 247"/>
                <a:gd name="T26" fmla="*/ 121 w 288"/>
                <a:gd name="T27" fmla="*/ 47 h 247"/>
                <a:gd name="T28" fmla="*/ 101 w 288"/>
                <a:gd name="T29" fmla="*/ 70 h 247"/>
                <a:gd name="T30" fmla="*/ 47 w 288"/>
                <a:gd name="T31" fmla="*/ 124 h 247"/>
                <a:gd name="T32" fmla="*/ 28 w 288"/>
                <a:gd name="T33" fmla="*/ 169 h 247"/>
                <a:gd name="T34" fmla="*/ 28 w 288"/>
                <a:gd name="T35" fmla="*/ 195 h 247"/>
                <a:gd name="T36" fmla="*/ 0 w 288"/>
                <a:gd name="T37" fmla="*/ 195 h 247"/>
                <a:gd name="T38" fmla="*/ 44 w 288"/>
                <a:gd name="T39" fmla="*/ 247 h 247"/>
                <a:gd name="T40" fmla="*/ 88 w 288"/>
                <a:gd name="T41" fmla="*/ 195 h 247"/>
                <a:gd name="T42" fmla="*/ 61 w 288"/>
                <a:gd name="T43" fmla="*/ 195 h 247"/>
                <a:gd name="T44" fmla="*/ 61 w 288"/>
                <a:gd name="T45" fmla="*/ 169 h 247"/>
                <a:gd name="T46" fmla="*/ 61 w 288"/>
                <a:gd name="T47" fmla="*/ 169 h 247"/>
                <a:gd name="T48" fmla="*/ 67 w 288"/>
                <a:gd name="T49" fmla="*/ 152 h 247"/>
                <a:gd name="T50" fmla="*/ 88 w 288"/>
                <a:gd name="T51" fmla="*/ 129 h 247"/>
                <a:gd name="T52" fmla="*/ 127 w 288"/>
                <a:gd name="T53" fmla="*/ 91 h 247"/>
                <a:gd name="T54" fmla="*/ 127 w 288"/>
                <a:gd name="T55" fmla="*/ 195 h 247"/>
                <a:gd name="T56" fmla="*/ 101 w 288"/>
                <a:gd name="T57" fmla="*/ 195 h 247"/>
                <a:gd name="T58" fmla="*/ 144 w 288"/>
                <a:gd name="T59" fmla="*/ 247 h 247"/>
                <a:gd name="T60" fmla="*/ 188 w 288"/>
                <a:gd name="T61" fmla="*/ 195 h 247"/>
                <a:gd name="T62" fmla="*/ 161 w 288"/>
                <a:gd name="T63" fmla="*/ 195 h 247"/>
                <a:gd name="T64" fmla="*/ 161 w 288"/>
                <a:gd name="T65" fmla="*/ 90 h 247"/>
                <a:gd name="T66" fmla="*/ 201 w 288"/>
                <a:gd name="T67" fmla="*/ 129 h 247"/>
                <a:gd name="T68" fmla="*/ 221 w 288"/>
                <a:gd name="T69" fmla="*/ 152 h 247"/>
                <a:gd name="T70" fmla="*/ 227 w 288"/>
                <a:gd name="T71" fmla="*/ 169 h 247"/>
                <a:gd name="T72" fmla="*/ 227 w 288"/>
                <a:gd name="T73" fmla="*/ 169 h 247"/>
                <a:gd name="T74" fmla="*/ 227 w 288"/>
                <a:gd name="T75" fmla="*/ 195 h 247"/>
                <a:gd name="T76" fmla="*/ 201 w 288"/>
                <a:gd name="T77" fmla="*/ 195 h 247"/>
                <a:gd name="T78" fmla="*/ 244 w 288"/>
                <a:gd name="T79" fmla="*/ 247 h 247"/>
                <a:gd name="T80" fmla="*/ 288 w 288"/>
                <a:gd name="T81" fmla="*/ 195 h 247"/>
                <a:gd name="T82" fmla="*/ 261 w 288"/>
                <a:gd name="T83" fmla="*/ 19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8" h="247">
                  <a:moveTo>
                    <a:pt x="261" y="195"/>
                  </a:moveTo>
                  <a:cubicBezTo>
                    <a:pt x="261" y="188"/>
                    <a:pt x="261" y="182"/>
                    <a:pt x="261" y="169"/>
                  </a:cubicBezTo>
                  <a:cubicBezTo>
                    <a:pt x="260" y="151"/>
                    <a:pt x="252" y="136"/>
                    <a:pt x="241" y="124"/>
                  </a:cubicBezTo>
                  <a:cubicBezTo>
                    <a:pt x="226" y="104"/>
                    <a:pt x="204" y="87"/>
                    <a:pt x="187" y="70"/>
                  </a:cubicBezTo>
                  <a:cubicBezTo>
                    <a:pt x="179" y="62"/>
                    <a:pt x="172" y="54"/>
                    <a:pt x="167" y="47"/>
                  </a:cubicBezTo>
                  <a:cubicBezTo>
                    <a:pt x="163" y="40"/>
                    <a:pt x="161" y="34"/>
                    <a:pt x="161" y="29"/>
                  </a:cubicBezTo>
                  <a:cubicBezTo>
                    <a:pt x="161" y="29"/>
                    <a:pt x="161" y="29"/>
                    <a:pt x="161" y="29"/>
                  </a:cubicBezTo>
                  <a:cubicBezTo>
                    <a:pt x="161" y="16"/>
                    <a:pt x="161" y="7"/>
                    <a:pt x="161" y="0"/>
                  </a:cubicBezTo>
                  <a:cubicBezTo>
                    <a:pt x="128" y="0"/>
                    <a:pt x="128" y="0"/>
                    <a:pt x="128" y="0"/>
                  </a:cubicBezTo>
                  <a:cubicBezTo>
                    <a:pt x="128" y="0"/>
                    <a:pt x="128" y="0"/>
                    <a:pt x="128" y="0"/>
                  </a:cubicBezTo>
                  <a:cubicBezTo>
                    <a:pt x="128" y="0"/>
                    <a:pt x="128" y="0"/>
                    <a:pt x="128" y="0"/>
                  </a:cubicBezTo>
                  <a:cubicBezTo>
                    <a:pt x="128" y="7"/>
                    <a:pt x="128" y="16"/>
                    <a:pt x="128" y="29"/>
                  </a:cubicBezTo>
                  <a:cubicBezTo>
                    <a:pt x="128" y="29"/>
                    <a:pt x="128" y="29"/>
                    <a:pt x="128" y="29"/>
                  </a:cubicBezTo>
                  <a:cubicBezTo>
                    <a:pt x="128" y="34"/>
                    <a:pt x="126" y="40"/>
                    <a:pt x="121" y="47"/>
                  </a:cubicBezTo>
                  <a:cubicBezTo>
                    <a:pt x="116" y="54"/>
                    <a:pt x="109" y="62"/>
                    <a:pt x="101" y="70"/>
                  </a:cubicBezTo>
                  <a:cubicBezTo>
                    <a:pt x="84" y="87"/>
                    <a:pt x="63" y="104"/>
                    <a:pt x="47" y="124"/>
                  </a:cubicBezTo>
                  <a:cubicBezTo>
                    <a:pt x="37" y="136"/>
                    <a:pt x="28" y="151"/>
                    <a:pt x="28" y="169"/>
                  </a:cubicBezTo>
                  <a:cubicBezTo>
                    <a:pt x="28" y="182"/>
                    <a:pt x="28" y="188"/>
                    <a:pt x="28" y="195"/>
                  </a:cubicBezTo>
                  <a:cubicBezTo>
                    <a:pt x="0" y="195"/>
                    <a:pt x="0" y="195"/>
                    <a:pt x="0" y="195"/>
                  </a:cubicBezTo>
                  <a:cubicBezTo>
                    <a:pt x="44" y="247"/>
                    <a:pt x="44" y="247"/>
                    <a:pt x="44" y="247"/>
                  </a:cubicBezTo>
                  <a:cubicBezTo>
                    <a:pt x="88" y="195"/>
                    <a:pt x="88" y="195"/>
                    <a:pt x="88" y="195"/>
                  </a:cubicBezTo>
                  <a:cubicBezTo>
                    <a:pt x="61" y="195"/>
                    <a:pt x="61" y="195"/>
                    <a:pt x="61" y="195"/>
                  </a:cubicBezTo>
                  <a:cubicBezTo>
                    <a:pt x="61" y="188"/>
                    <a:pt x="61" y="182"/>
                    <a:pt x="61" y="169"/>
                  </a:cubicBezTo>
                  <a:cubicBezTo>
                    <a:pt x="61" y="169"/>
                    <a:pt x="61" y="169"/>
                    <a:pt x="61" y="169"/>
                  </a:cubicBezTo>
                  <a:cubicBezTo>
                    <a:pt x="61" y="165"/>
                    <a:pt x="63" y="159"/>
                    <a:pt x="67" y="152"/>
                  </a:cubicBezTo>
                  <a:cubicBezTo>
                    <a:pt x="72" y="145"/>
                    <a:pt x="79" y="137"/>
                    <a:pt x="88" y="129"/>
                  </a:cubicBezTo>
                  <a:cubicBezTo>
                    <a:pt x="100" y="116"/>
                    <a:pt x="114" y="104"/>
                    <a:pt x="127" y="91"/>
                  </a:cubicBezTo>
                  <a:cubicBezTo>
                    <a:pt x="127" y="195"/>
                    <a:pt x="127" y="195"/>
                    <a:pt x="127" y="195"/>
                  </a:cubicBezTo>
                  <a:cubicBezTo>
                    <a:pt x="101" y="195"/>
                    <a:pt x="101" y="195"/>
                    <a:pt x="101" y="195"/>
                  </a:cubicBezTo>
                  <a:cubicBezTo>
                    <a:pt x="144" y="247"/>
                    <a:pt x="144" y="247"/>
                    <a:pt x="144" y="247"/>
                  </a:cubicBezTo>
                  <a:cubicBezTo>
                    <a:pt x="188" y="195"/>
                    <a:pt x="188" y="195"/>
                    <a:pt x="188" y="195"/>
                  </a:cubicBezTo>
                  <a:cubicBezTo>
                    <a:pt x="161" y="195"/>
                    <a:pt x="161" y="195"/>
                    <a:pt x="161" y="195"/>
                  </a:cubicBezTo>
                  <a:cubicBezTo>
                    <a:pt x="161" y="90"/>
                    <a:pt x="161" y="90"/>
                    <a:pt x="161" y="90"/>
                  </a:cubicBezTo>
                  <a:cubicBezTo>
                    <a:pt x="174" y="104"/>
                    <a:pt x="189" y="116"/>
                    <a:pt x="201" y="129"/>
                  </a:cubicBezTo>
                  <a:cubicBezTo>
                    <a:pt x="209" y="137"/>
                    <a:pt x="216" y="145"/>
                    <a:pt x="221" y="152"/>
                  </a:cubicBezTo>
                  <a:cubicBezTo>
                    <a:pt x="226" y="159"/>
                    <a:pt x="227" y="164"/>
                    <a:pt x="227" y="169"/>
                  </a:cubicBezTo>
                  <a:cubicBezTo>
                    <a:pt x="227" y="169"/>
                    <a:pt x="227" y="169"/>
                    <a:pt x="227" y="169"/>
                  </a:cubicBezTo>
                  <a:cubicBezTo>
                    <a:pt x="227" y="182"/>
                    <a:pt x="227" y="188"/>
                    <a:pt x="227" y="195"/>
                  </a:cubicBezTo>
                  <a:cubicBezTo>
                    <a:pt x="201" y="195"/>
                    <a:pt x="201" y="195"/>
                    <a:pt x="201" y="195"/>
                  </a:cubicBezTo>
                  <a:cubicBezTo>
                    <a:pt x="244" y="247"/>
                    <a:pt x="244" y="247"/>
                    <a:pt x="244" y="247"/>
                  </a:cubicBezTo>
                  <a:cubicBezTo>
                    <a:pt x="288" y="195"/>
                    <a:pt x="288" y="195"/>
                    <a:pt x="288" y="195"/>
                  </a:cubicBezTo>
                  <a:lnTo>
                    <a:pt x="261" y="195"/>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12" name="išľíďè">
              <a:extLst>
                <a:ext uri="{FF2B5EF4-FFF2-40B4-BE49-F238E27FC236}">
                  <a16:creationId xmlns:a16="http://schemas.microsoft.com/office/drawing/2014/main" id="{5DB6F968-DFB4-4DD6-A570-8CFA774AB8BF}"/>
                </a:ext>
              </a:extLst>
            </p:cNvPr>
            <p:cNvSpPr/>
            <p:nvPr/>
          </p:nvSpPr>
          <p:spPr bwMode="auto">
            <a:xfrm>
              <a:off x="3247954" y="2769270"/>
              <a:ext cx="2142947"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defTabSz="913765">
                <a:lnSpc>
                  <a:spcPct val="120000"/>
                </a:lnSpc>
                <a:spcBef>
                  <a:spcPct val="0"/>
                </a:spcBef>
                <a:defRPr/>
              </a:pPr>
              <a:endParaRPr lang="zh-CN" altLang="en-US" sz="1200" dirty="0">
                <a:solidFill>
                  <a:schemeClr val="bg1"/>
                </a:solidFill>
                <a:cs typeface="+mn-ea"/>
                <a:sym typeface="+mn-lt"/>
              </a:endParaRPr>
            </a:p>
          </p:txBody>
        </p:sp>
        <p:sp>
          <p:nvSpPr>
            <p:cNvPr id="13" name="iSlíďè">
              <a:extLst>
                <a:ext uri="{FF2B5EF4-FFF2-40B4-BE49-F238E27FC236}">
                  <a16:creationId xmlns:a16="http://schemas.microsoft.com/office/drawing/2014/main" id="{624D429C-973D-4054-843D-634A5F96C52C}"/>
                </a:ext>
              </a:extLst>
            </p:cNvPr>
            <p:cNvSpPr txBox="1"/>
            <p:nvPr/>
          </p:nvSpPr>
          <p:spPr bwMode="auto">
            <a:xfrm>
              <a:off x="3566106" y="2418075"/>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
          <p:nvSpPr>
            <p:cNvPr id="14" name="išľíďè">
              <a:extLst>
                <a:ext uri="{FF2B5EF4-FFF2-40B4-BE49-F238E27FC236}">
                  <a16:creationId xmlns:a16="http://schemas.microsoft.com/office/drawing/2014/main" id="{1E70AFE9-29FD-4711-BC50-D16AA6A7B0BB}"/>
                </a:ext>
              </a:extLst>
            </p:cNvPr>
            <p:cNvSpPr/>
            <p:nvPr/>
          </p:nvSpPr>
          <p:spPr bwMode="auto">
            <a:xfrm>
              <a:off x="3247954" y="4232478"/>
              <a:ext cx="2142947"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defTabSz="913765">
                <a:lnSpc>
                  <a:spcPct val="120000"/>
                </a:lnSpc>
                <a:spcBef>
                  <a:spcPct val="0"/>
                </a:spcBef>
                <a:defRPr/>
              </a:pPr>
              <a:endParaRPr lang="zh-CN" altLang="en-US" sz="1200" dirty="0">
                <a:solidFill>
                  <a:schemeClr val="bg1"/>
                </a:solidFill>
                <a:cs typeface="+mn-ea"/>
                <a:sym typeface="+mn-lt"/>
              </a:endParaRPr>
            </a:p>
          </p:txBody>
        </p:sp>
        <p:sp>
          <p:nvSpPr>
            <p:cNvPr id="15" name="iSlíďè">
              <a:extLst>
                <a:ext uri="{FF2B5EF4-FFF2-40B4-BE49-F238E27FC236}">
                  <a16:creationId xmlns:a16="http://schemas.microsoft.com/office/drawing/2014/main" id="{7CBA16D6-3B54-4F29-89C7-58FC637E3DCE}"/>
                </a:ext>
              </a:extLst>
            </p:cNvPr>
            <p:cNvSpPr txBox="1"/>
            <p:nvPr/>
          </p:nvSpPr>
          <p:spPr bwMode="auto">
            <a:xfrm>
              <a:off x="3566106" y="3881282"/>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
          <p:nvSpPr>
            <p:cNvPr id="16" name="išľíďè">
              <a:extLst>
                <a:ext uri="{FF2B5EF4-FFF2-40B4-BE49-F238E27FC236}">
                  <a16:creationId xmlns:a16="http://schemas.microsoft.com/office/drawing/2014/main" id="{D4D0D0A5-AC09-4789-B551-360F5753C7F3}"/>
                </a:ext>
              </a:extLst>
            </p:cNvPr>
            <p:cNvSpPr/>
            <p:nvPr/>
          </p:nvSpPr>
          <p:spPr bwMode="auto">
            <a:xfrm>
              <a:off x="7972982" y="2769270"/>
              <a:ext cx="2142947"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defTabSz="913765">
                <a:lnSpc>
                  <a:spcPct val="120000"/>
                </a:lnSpc>
                <a:spcBef>
                  <a:spcPct val="0"/>
                </a:spcBef>
                <a:defRPr/>
              </a:pPr>
              <a:endParaRPr lang="zh-CN" altLang="en-US" sz="1200" dirty="0">
                <a:solidFill>
                  <a:schemeClr val="bg1"/>
                </a:solidFill>
                <a:cs typeface="+mn-ea"/>
                <a:sym typeface="+mn-lt"/>
              </a:endParaRPr>
            </a:p>
          </p:txBody>
        </p:sp>
        <p:sp>
          <p:nvSpPr>
            <p:cNvPr id="17" name="iSlíďè">
              <a:extLst>
                <a:ext uri="{FF2B5EF4-FFF2-40B4-BE49-F238E27FC236}">
                  <a16:creationId xmlns:a16="http://schemas.microsoft.com/office/drawing/2014/main" id="{70884B02-763A-474C-9145-34C2678A3CE4}"/>
                </a:ext>
              </a:extLst>
            </p:cNvPr>
            <p:cNvSpPr txBox="1"/>
            <p:nvPr/>
          </p:nvSpPr>
          <p:spPr bwMode="auto">
            <a:xfrm>
              <a:off x="8291134" y="2418075"/>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sp>
          <p:nvSpPr>
            <p:cNvPr id="18" name="išľíďè">
              <a:extLst>
                <a:ext uri="{FF2B5EF4-FFF2-40B4-BE49-F238E27FC236}">
                  <a16:creationId xmlns:a16="http://schemas.microsoft.com/office/drawing/2014/main" id="{4D829A64-4BC1-4C8C-BCF6-F39B70BF5842}"/>
                </a:ext>
              </a:extLst>
            </p:cNvPr>
            <p:cNvSpPr/>
            <p:nvPr/>
          </p:nvSpPr>
          <p:spPr bwMode="auto">
            <a:xfrm>
              <a:off x="7972982" y="4232478"/>
              <a:ext cx="2142947" cy="557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lvl="0" defTabSz="913765">
                <a:lnSpc>
                  <a:spcPct val="120000"/>
                </a:lnSpc>
                <a:spcBef>
                  <a:spcPct val="0"/>
                </a:spcBef>
                <a:defRPr/>
              </a:pPr>
              <a:r>
                <a:rPr lang="zh-CN" altLang="en-US" sz="1200" dirty="0">
                  <a:solidFill>
                    <a:schemeClr val="bg1"/>
                  </a:solidFill>
                  <a:cs typeface="+mn-ea"/>
                  <a:sym typeface="+mn-lt"/>
                </a:rPr>
                <a:t>点击此处输入相关文本内容点击此处输入相关文本内容</a:t>
              </a:r>
            </a:p>
            <a:p>
              <a:pPr lvl="0" defTabSz="913765">
                <a:lnSpc>
                  <a:spcPct val="120000"/>
                </a:lnSpc>
                <a:spcBef>
                  <a:spcPct val="0"/>
                </a:spcBef>
                <a:defRPr/>
              </a:pPr>
              <a:endParaRPr lang="zh-CN" altLang="en-US" sz="1200" dirty="0">
                <a:solidFill>
                  <a:schemeClr val="bg1"/>
                </a:solidFill>
                <a:cs typeface="+mn-ea"/>
                <a:sym typeface="+mn-lt"/>
              </a:endParaRPr>
            </a:p>
          </p:txBody>
        </p:sp>
        <p:sp>
          <p:nvSpPr>
            <p:cNvPr id="19" name="iSlíďè">
              <a:extLst>
                <a:ext uri="{FF2B5EF4-FFF2-40B4-BE49-F238E27FC236}">
                  <a16:creationId xmlns:a16="http://schemas.microsoft.com/office/drawing/2014/main" id="{F77FBD41-341B-417F-97A2-AF4A92517E04}"/>
                </a:ext>
              </a:extLst>
            </p:cNvPr>
            <p:cNvSpPr txBox="1"/>
            <p:nvPr/>
          </p:nvSpPr>
          <p:spPr bwMode="auto">
            <a:xfrm>
              <a:off x="8291134" y="3881282"/>
              <a:ext cx="2195830" cy="3511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a:bodyPr>
            <a:lstStyle/>
            <a:p>
              <a:pPr marL="0" marR="0" lvl="0" indent="0" algn="l" defTabSz="913765" rtl="0" eaLnBrk="1" fontAlgn="auto" latinLnBrk="0" hangingPunct="1">
                <a:spcBef>
                  <a:spcPct val="0"/>
                </a:spcBef>
                <a:spcAft>
                  <a:spcPts val="0"/>
                </a:spcAft>
                <a:buClrTx/>
                <a:buSzTx/>
                <a:buFontTx/>
                <a:buNone/>
                <a:defRPr/>
              </a:pPr>
              <a:r>
                <a:rPr kumimoji="0" lang="zh-CN" altLang="en-US" sz="1800" b="1" i="0" u="none" strike="noStrike" kern="1200" cap="none" spc="0" normalizeH="0" baseline="0" noProof="0" dirty="0">
                  <a:ln>
                    <a:noFill/>
                  </a:ln>
                  <a:solidFill>
                    <a:schemeClr val="bg1"/>
                  </a:solidFill>
                  <a:effectLst/>
                  <a:uLnTx/>
                  <a:uFillTx/>
                  <a:cs typeface="+mn-ea"/>
                  <a:sym typeface="+mn-lt"/>
                </a:rPr>
                <a:t>标题文本预设</a:t>
              </a:r>
            </a:p>
          </p:txBody>
        </p:sp>
      </p:grpSp>
    </p:spTree>
    <p:extLst>
      <p:ext uri="{BB962C8B-B14F-4D97-AF65-F5344CB8AC3E}">
        <p14:creationId xmlns:p14="http://schemas.microsoft.com/office/powerpoint/2010/main" val="47768646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p14:dur="250" advClick="0" advTm="4000">
        <p15:prstTrans prst="fallOver"/>
      </p:transition>
    </mc:Choice>
    <mc:Fallback>
      <p:transition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childTnLst>
                          </p:cTn>
                        </p:par>
                        <p:par>
                          <p:cTn id="12" fill="hold">
                            <p:stCondLst>
                              <p:cond delay="750"/>
                            </p:stCondLst>
                            <p:childTnLst>
                              <p:par>
                                <p:cTn id="13" presetID="26" presetClass="emph" presetSubtype="0" fill="hold" grpId="1" nodeType="afterEffect">
                                  <p:stCondLst>
                                    <p:cond delay="0"/>
                                  </p:stCondLst>
                                  <p:iterate type="lt">
                                    <p:tmPct val="0"/>
                                  </p:iterate>
                                  <p:childTnLst>
                                    <p:animEffect transition="out" filter="fade">
                                      <p:cBhvr>
                                        <p:cTn id="14" dur="500" tmFilter="0, 0; .2, .5; .8, .5; 1, 0"/>
                                        <p:tgtEl>
                                          <p:spTgt spid="2"/>
                                        </p:tgtEl>
                                      </p:cBhvr>
                                    </p:animEffect>
                                    <p:animScale>
                                      <p:cBhvr>
                                        <p:cTn id="15" dur="250" autoRev="1" fill="hold"/>
                                        <p:tgtEl>
                                          <p:spTgt spid="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theme/theme1.xml><?xml version="1.0" encoding="utf-8"?>
<a:theme xmlns:a="http://schemas.openxmlformats.org/drawingml/2006/main" name="Office 主题​​">
  <a:themeElements>
    <a:clrScheme name="Office">
      <a:dk1>
        <a:srgbClr val="000000"/>
      </a:dk1>
      <a:lt1>
        <a:srgbClr val="FFFFFF"/>
      </a:lt1>
      <a:dk2>
        <a:srgbClr val="1DCCEB"/>
      </a:dk2>
      <a:lt2>
        <a:srgbClr val="E6E4E4"/>
      </a:lt2>
      <a:accent1>
        <a:srgbClr val="11ADEB"/>
      </a:accent1>
      <a:accent2>
        <a:srgbClr val="216DE7"/>
      </a:accent2>
      <a:accent3>
        <a:srgbClr val="1E8FEB"/>
      </a:accent3>
      <a:accent4>
        <a:srgbClr val="119DD5"/>
      </a:accent4>
      <a:accent5>
        <a:srgbClr val="25C9F2"/>
      </a:accent5>
      <a:accent6>
        <a:srgbClr val="1E80D0"/>
      </a:accent6>
      <a:hlink>
        <a:srgbClr val="32803C"/>
      </a:hlink>
      <a:folHlink>
        <a:srgbClr val="CF4776"/>
      </a:folHlink>
    </a:clrScheme>
    <a:fontScheme name="oulwgkor">
      <a:majorFont>
        <a:latin typeface="Noto Sans S Chinese" panose="020F0302020204030204"/>
        <a:ea typeface="FZHei-B01S"/>
        <a:cs typeface=""/>
      </a:majorFont>
      <a:minorFont>
        <a:latin typeface="Noto Sans S Chinese" panose="020F0502020204030204"/>
        <a:ea typeface="FZHei-B01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自定义 353">
      <a:dk1>
        <a:srgbClr val="000000"/>
      </a:dk1>
      <a:lt1>
        <a:srgbClr val="FFFFFF"/>
      </a:lt1>
      <a:dk2>
        <a:srgbClr val="1DCCEB"/>
      </a:dk2>
      <a:lt2>
        <a:srgbClr val="E6E4E4"/>
      </a:lt2>
      <a:accent1>
        <a:srgbClr val="11ADEB"/>
      </a:accent1>
      <a:accent2>
        <a:srgbClr val="216DE7"/>
      </a:accent2>
      <a:accent3>
        <a:srgbClr val="1E8FEB"/>
      </a:accent3>
      <a:accent4>
        <a:srgbClr val="119DD5"/>
      </a:accent4>
      <a:accent5>
        <a:srgbClr val="25C9F2"/>
      </a:accent5>
      <a:accent6>
        <a:srgbClr val="1E80D0"/>
      </a:accent6>
      <a:hlink>
        <a:srgbClr val="32803C"/>
      </a:hlink>
      <a:folHlink>
        <a:srgbClr val="CF4776"/>
      </a:folHlink>
    </a:clrScheme>
    <a:fontScheme name="oulwgkor">
      <a:majorFont>
        <a:latin typeface="Noto Sans S Chinese" panose="020F0302020204030204"/>
        <a:ea typeface="FZHei-B01S"/>
        <a:cs typeface=""/>
      </a:majorFont>
      <a:minorFont>
        <a:latin typeface="Noto Sans S Chinese" panose="020F0502020204030204"/>
        <a:ea typeface="FZHei-B01S"/>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1DCCEB"/>
    </a:dk2>
    <a:lt2>
      <a:srgbClr val="E6E4E4"/>
    </a:lt2>
    <a:accent1>
      <a:srgbClr val="11ADEB"/>
    </a:accent1>
    <a:accent2>
      <a:srgbClr val="216DE7"/>
    </a:accent2>
    <a:accent3>
      <a:srgbClr val="1E8FEB"/>
    </a:accent3>
    <a:accent4>
      <a:srgbClr val="119DD5"/>
    </a:accent4>
    <a:accent5>
      <a:srgbClr val="25C9F2"/>
    </a:accent5>
    <a:accent6>
      <a:srgbClr val="1E80D0"/>
    </a:accent6>
    <a:hlink>
      <a:srgbClr val="32803C"/>
    </a:hlink>
    <a:folHlink>
      <a:srgbClr val="CF4776"/>
    </a:folHlink>
  </a:clrScheme>
</a:themeOverride>
</file>

<file path=ppt/theme/themeOverride2.xml><?xml version="1.0" encoding="utf-8"?>
<a:themeOverride xmlns:a="http://schemas.openxmlformats.org/drawingml/2006/main">
  <a:clrScheme name="自定义 353">
    <a:dk1>
      <a:srgbClr val="000000"/>
    </a:dk1>
    <a:lt1>
      <a:srgbClr val="FFFFFF"/>
    </a:lt1>
    <a:dk2>
      <a:srgbClr val="1DCCEB"/>
    </a:dk2>
    <a:lt2>
      <a:srgbClr val="E6E4E4"/>
    </a:lt2>
    <a:accent1>
      <a:srgbClr val="11ADEB"/>
    </a:accent1>
    <a:accent2>
      <a:srgbClr val="216DE7"/>
    </a:accent2>
    <a:accent3>
      <a:srgbClr val="1E8FEB"/>
    </a:accent3>
    <a:accent4>
      <a:srgbClr val="119DD5"/>
    </a:accent4>
    <a:accent5>
      <a:srgbClr val="25C9F2"/>
    </a:accent5>
    <a:accent6>
      <a:srgbClr val="1E80D0"/>
    </a:accent6>
    <a:hlink>
      <a:srgbClr val="32803C"/>
    </a:hlink>
    <a:folHlink>
      <a:srgbClr val="CF4776"/>
    </a:folHlink>
  </a:clrScheme>
</a:themeOverride>
</file>

<file path=ppt/theme/themeOverride3.xml><?xml version="1.0" encoding="utf-8"?>
<a:themeOverride xmlns:a="http://schemas.openxmlformats.org/drawingml/2006/main">
  <a:clrScheme name="自定义 353">
    <a:dk1>
      <a:srgbClr val="000000"/>
    </a:dk1>
    <a:lt1>
      <a:srgbClr val="FFFFFF"/>
    </a:lt1>
    <a:dk2>
      <a:srgbClr val="1DCCEB"/>
    </a:dk2>
    <a:lt2>
      <a:srgbClr val="E6E4E4"/>
    </a:lt2>
    <a:accent1>
      <a:srgbClr val="11ADEB"/>
    </a:accent1>
    <a:accent2>
      <a:srgbClr val="216DE7"/>
    </a:accent2>
    <a:accent3>
      <a:srgbClr val="1E8FEB"/>
    </a:accent3>
    <a:accent4>
      <a:srgbClr val="119DD5"/>
    </a:accent4>
    <a:accent5>
      <a:srgbClr val="25C9F2"/>
    </a:accent5>
    <a:accent6>
      <a:srgbClr val="1E80D0"/>
    </a:accent6>
    <a:hlink>
      <a:srgbClr val="32803C"/>
    </a:hlink>
    <a:folHlink>
      <a:srgbClr val="CF4776"/>
    </a:folHlink>
  </a:clrScheme>
</a:themeOverride>
</file>

<file path=ppt/theme/themeOverride4.xml><?xml version="1.0" encoding="utf-8"?>
<a:themeOverride xmlns:a="http://schemas.openxmlformats.org/drawingml/2006/main">
  <a:clrScheme name="自定义 353">
    <a:dk1>
      <a:srgbClr val="000000"/>
    </a:dk1>
    <a:lt1>
      <a:srgbClr val="FFFFFF"/>
    </a:lt1>
    <a:dk2>
      <a:srgbClr val="1DCCEB"/>
    </a:dk2>
    <a:lt2>
      <a:srgbClr val="E6E4E4"/>
    </a:lt2>
    <a:accent1>
      <a:srgbClr val="11ADEB"/>
    </a:accent1>
    <a:accent2>
      <a:srgbClr val="216DE7"/>
    </a:accent2>
    <a:accent3>
      <a:srgbClr val="1E8FEB"/>
    </a:accent3>
    <a:accent4>
      <a:srgbClr val="119DD5"/>
    </a:accent4>
    <a:accent5>
      <a:srgbClr val="25C9F2"/>
    </a:accent5>
    <a:accent6>
      <a:srgbClr val="1E80D0"/>
    </a:accent6>
    <a:hlink>
      <a:srgbClr val="32803C"/>
    </a:hlink>
    <a:folHlink>
      <a:srgbClr val="CF4776"/>
    </a:folHlink>
  </a:clrScheme>
</a:themeOverride>
</file>

<file path=ppt/theme/themeOverride5.xml><?xml version="1.0" encoding="utf-8"?>
<a:themeOverride xmlns:a="http://schemas.openxmlformats.org/drawingml/2006/main">
  <a:clrScheme name="自定义 353">
    <a:dk1>
      <a:srgbClr val="000000"/>
    </a:dk1>
    <a:lt1>
      <a:srgbClr val="FFFFFF"/>
    </a:lt1>
    <a:dk2>
      <a:srgbClr val="1DCCEB"/>
    </a:dk2>
    <a:lt2>
      <a:srgbClr val="E6E4E4"/>
    </a:lt2>
    <a:accent1>
      <a:srgbClr val="11ADEB"/>
    </a:accent1>
    <a:accent2>
      <a:srgbClr val="216DE7"/>
    </a:accent2>
    <a:accent3>
      <a:srgbClr val="1E8FEB"/>
    </a:accent3>
    <a:accent4>
      <a:srgbClr val="119DD5"/>
    </a:accent4>
    <a:accent5>
      <a:srgbClr val="25C9F2"/>
    </a:accent5>
    <a:accent6>
      <a:srgbClr val="1E80D0"/>
    </a:accent6>
    <a:hlink>
      <a:srgbClr val="32803C"/>
    </a:hlink>
    <a:folHlink>
      <a:srgbClr val="CF4776"/>
    </a:folHlink>
  </a:clrScheme>
</a:themeOverride>
</file>

<file path=ppt/theme/themeOverride6.xml><?xml version="1.0" encoding="utf-8"?>
<a:themeOverride xmlns:a="http://schemas.openxmlformats.org/drawingml/2006/main">
  <a:clrScheme name="自定义 353">
    <a:dk1>
      <a:srgbClr val="000000"/>
    </a:dk1>
    <a:lt1>
      <a:srgbClr val="FFFFFF"/>
    </a:lt1>
    <a:dk2>
      <a:srgbClr val="1DCCEB"/>
    </a:dk2>
    <a:lt2>
      <a:srgbClr val="E6E4E4"/>
    </a:lt2>
    <a:accent1>
      <a:srgbClr val="11ADEB"/>
    </a:accent1>
    <a:accent2>
      <a:srgbClr val="216DE7"/>
    </a:accent2>
    <a:accent3>
      <a:srgbClr val="1E8FEB"/>
    </a:accent3>
    <a:accent4>
      <a:srgbClr val="119DD5"/>
    </a:accent4>
    <a:accent5>
      <a:srgbClr val="25C9F2"/>
    </a:accent5>
    <a:accent6>
      <a:srgbClr val="1E80D0"/>
    </a:accent6>
    <a:hlink>
      <a:srgbClr val="32803C"/>
    </a:hlink>
    <a:folHlink>
      <a:srgbClr val="CF4776"/>
    </a:folHlink>
  </a:clrScheme>
</a:themeOverride>
</file>

<file path=ppt/theme/themeOverride7.xml><?xml version="1.0" encoding="utf-8"?>
<a:themeOverride xmlns:a="http://schemas.openxmlformats.org/drawingml/2006/main">
  <a:clrScheme name="自定义 353">
    <a:dk1>
      <a:srgbClr val="000000"/>
    </a:dk1>
    <a:lt1>
      <a:srgbClr val="FFFFFF"/>
    </a:lt1>
    <a:dk2>
      <a:srgbClr val="1DCCEB"/>
    </a:dk2>
    <a:lt2>
      <a:srgbClr val="E6E4E4"/>
    </a:lt2>
    <a:accent1>
      <a:srgbClr val="11ADEB"/>
    </a:accent1>
    <a:accent2>
      <a:srgbClr val="216DE7"/>
    </a:accent2>
    <a:accent3>
      <a:srgbClr val="1E8FEB"/>
    </a:accent3>
    <a:accent4>
      <a:srgbClr val="119DD5"/>
    </a:accent4>
    <a:accent5>
      <a:srgbClr val="25C9F2"/>
    </a:accent5>
    <a:accent6>
      <a:srgbClr val="1E80D0"/>
    </a:accent6>
    <a:hlink>
      <a:srgbClr val="32803C"/>
    </a:hlink>
    <a:folHlink>
      <a:srgbClr val="CF4776"/>
    </a:folHlink>
  </a:clrScheme>
</a:themeOverride>
</file>

<file path=docProps/app.xml><?xml version="1.0" encoding="utf-8"?>
<Properties xmlns="http://schemas.openxmlformats.org/officeDocument/2006/extended-properties" xmlns:vt="http://schemas.openxmlformats.org/officeDocument/2006/docPropsVTypes">
  <TotalTime>41</TotalTime>
  <Words>1706</Words>
  <Application>Microsoft Office PowerPoint</Application>
  <PresentationFormat>宽屏</PresentationFormat>
  <Paragraphs>295</Paragraphs>
  <Slides>27</Slides>
  <Notes>27</Notes>
  <HiddenSlides>0</HiddenSlides>
  <MMClips>1</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27</vt:i4>
      </vt:variant>
    </vt:vector>
  </HeadingPairs>
  <TitlesOfParts>
    <vt:vector size="37" baseType="lpstr">
      <vt:lpstr>FZHei-B01S</vt:lpstr>
      <vt:lpstr>Noto Sans S Chinese</vt:lpstr>
      <vt:lpstr>等线</vt:lpstr>
      <vt:lpstr>庞门正道标题体</vt:lpstr>
      <vt:lpstr>宋体</vt:lpstr>
      <vt:lpstr>Arial</vt:lpstr>
      <vt:lpstr>Calibri</vt:lpstr>
      <vt:lpstr>Calibri Light</vt:lpstr>
      <vt:lpstr>Office 主题​​</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10</dc:title>
  <dc:creator>dreamsummit</dc:creator>
  <cp:lastModifiedBy>dreamsummit</cp:lastModifiedBy>
  <cp:revision>29</cp:revision>
  <dcterms:created xsi:type="dcterms:W3CDTF">2018-07-30T05:02:52Z</dcterms:created>
  <dcterms:modified xsi:type="dcterms:W3CDTF">2018-07-30T05:44:01Z</dcterms:modified>
</cp:coreProperties>
</file>

<file path=docProps/thumbnail.jpeg>
</file>